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9"/>
  </p:notesMasterIdLst>
  <p:sldIdLst>
    <p:sldId id="256" r:id="rId2"/>
    <p:sldId id="454" r:id="rId3"/>
    <p:sldId id="445" r:id="rId4"/>
    <p:sldId id="456" r:id="rId5"/>
    <p:sldId id="449" r:id="rId6"/>
    <p:sldId id="455" r:id="rId7"/>
    <p:sldId id="398" r:id="rId8"/>
    <p:sldId id="399" r:id="rId9"/>
    <p:sldId id="400" r:id="rId10"/>
    <p:sldId id="401" r:id="rId11"/>
    <p:sldId id="402" r:id="rId12"/>
    <p:sldId id="426" r:id="rId13"/>
    <p:sldId id="437" r:id="rId14"/>
    <p:sldId id="457" r:id="rId15"/>
    <p:sldId id="458" r:id="rId16"/>
    <p:sldId id="459" r:id="rId17"/>
    <p:sldId id="460" r:id="rId18"/>
    <p:sldId id="461" r:id="rId19"/>
    <p:sldId id="427" r:id="rId20"/>
    <p:sldId id="428" r:id="rId21"/>
    <p:sldId id="430" r:id="rId22"/>
    <p:sldId id="431" r:id="rId23"/>
    <p:sldId id="432" r:id="rId24"/>
    <p:sldId id="433" r:id="rId25"/>
    <p:sldId id="434" r:id="rId26"/>
    <p:sldId id="435" r:id="rId27"/>
    <p:sldId id="378" r:id="rId28"/>
  </p:sldIdLst>
  <p:sldSz cx="9144000" cy="6858000" type="screen4x3"/>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153E"/>
    <a:srgbClr val="800000"/>
    <a:srgbClr val="001D58"/>
    <a:srgbClr val="000099"/>
    <a:srgbClr val="002A00"/>
    <a:srgbClr val="11016F"/>
    <a:srgbClr val="004200"/>
    <a:srgbClr val="006600"/>
    <a:srgbClr val="000D2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62" autoAdjust="0"/>
    <p:restoredTop sz="94660"/>
  </p:normalViewPr>
  <p:slideViewPr>
    <p:cSldViewPr>
      <p:cViewPr varScale="1">
        <p:scale>
          <a:sx n="65" d="100"/>
          <a:sy n="65" d="100"/>
        </p:scale>
        <p:origin x="-1446"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2FB5AD5-B6CC-49A7-992F-E8823ED0F2C0}" type="doc">
      <dgm:prSet loTypeId="urn:microsoft.com/office/officeart/2005/8/layout/venn1" loCatId="relationship" qsTypeId="urn:microsoft.com/office/officeart/2005/8/quickstyle/simple1" qsCatId="simple" csTypeId="urn:microsoft.com/office/officeart/2005/8/colors/accent1_2" csCatId="accent1"/>
      <dgm:spPr/>
    </dgm:pt>
    <dgm:pt modelId="{E819BCC2-800F-4A17-BB18-AEDE5980945E}">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charset="0"/>
            <a:cs typeface="Arial" charset="0"/>
          </a:endParaRPr>
        </a:p>
      </dgm:t>
    </dgm:pt>
    <dgm:pt modelId="{0950A108-D60E-4FA6-8000-C43A7123CEC5}" type="parTrans" cxnId="{7A9CC5AF-8735-4BCF-8C48-0C09E712F513}">
      <dgm:prSet/>
      <dgm:spPr/>
    </dgm:pt>
    <dgm:pt modelId="{6760E84A-8BBB-4DBE-9F10-3456AED45BB9}" type="sibTrans" cxnId="{7A9CC5AF-8735-4BCF-8C48-0C09E712F513}">
      <dgm:prSet/>
      <dgm:spPr/>
    </dgm:pt>
    <dgm:pt modelId="{71D80137-F781-41A8-A80B-B755C91CAD9B}">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charset="0"/>
            <a:cs typeface="Arial" charset="0"/>
          </a:endParaRPr>
        </a:p>
      </dgm:t>
    </dgm:pt>
    <dgm:pt modelId="{470C14AF-99A9-4D3C-9D90-373944A25350}" type="parTrans" cxnId="{2BDC7EA7-1085-4779-BD83-BA840971B205}">
      <dgm:prSet/>
      <dgm:spPr/>
    </dgm:pt>
    <dgm:pt modelId="{A0808C44-392A-4547-B64A-99F67DC994D5}" type="sibTrans" cxnId="{2BDC7EA7-1085-4779-BD83-BA840971B205}">
      <dgm:prSet/>
      <dgm:spPr/>
    </dgm:pt>
    <dgm:pt modelId="{3A5F9929-A9FA-4685-B183-469B7CE6C6C8}">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charset="0"/>
            <a:cs typeface="Arial" charset="0"/>
          </a:endParaRPr>
        </a:p>
      </dgm:t>
    </dgm:pt>
    <dgm:pt modelId="{47383C40-BCAE-44E3-A58B-CAA6A6202D68}" type="parTrans" cxnId="{02675FB7-103C-4F82-9211-5716E0915AB3}">
      <dgm:prSet/>
      <dgm:spPr/>
    </dgm:pt>
    <dgm:pt modelId="{75F0551E-9DA1-42DC-8B8B-F72A1C038EAE}" type="sibTrans" cxnId="{02675FB7-103C-4F82-9211-5716E0915AB3}">
      <dgm:prSet/>
      <dgm:spPr/>
    </dgm:pt>
    <dgm:pt modelId="{CD0674CA-C661-4FFE-A686-0C7B2DF4BD26}" type="pres">
      <dgm:prSet presAssocID="{92FB5AD5-B6CC-49A7-992F-E8823ED0F2C0}" presName="compositeShape" presStyleCnt="0">
        <dgm:presLayoutVars>
          <dgm:chMax val="7"/>
          <dgm:dir/>
          <dgm:resizeHandles val="exact"/>
        </dgm:presLayoutVars>
      </dgm:prSet>
      <dgm:spPr/>
    </dgm:pt>
    <dgm:pt modelId="{78BD59F6-DDA3-4877-BF15-11C6BE765C92}" type="pres">
      <dgm:prSet presAssocID="{E819BCC2-800F-4A17-BB18-AEDE5980945E}" presName="circ1" presStyleLbl="vennNode1" presStyleIdx="0" presStyleCnt="3"/>
      <dgm:spPr/>
      <dgm:t>
        <a:bodyPr/>
        <a:lstStyle/>
        <a:p>
          <a:endParaRPr lang="en-GB"/>
        </a:p>
      </dgm:t>
    </dgm:pt>
    <dgm:pt modelId="{B7663550-7025-4897-B798-F706D6509B18}" type="pres">
      <dgm:prSet presAssocID="{E819BCC2-800F-4A17-BB18-AEDE5980945E}" presName="circ1Tx" presStyleLbl="revTx" presStyleIdx="0" presStyleCnt="0">
        <dgm:presLayoutVars>
          <dgm:chMax val="0"/>
          <dgm:chPref val="0"/>
          <dgm:bulletEnabled val="1"/>
        </dgm:presLayoutVars>
      </dgm:prSet>
      <dgm:spPr/>
      <dgm:t>
        <a:bodyPr/>
        <a:lstStyle/>
        <a:p>
          <a:endParaRPr lang="en-GB"/>
        </a:p>
      </dgm:t>
    </dgm:pt>
    <dgm:pt modelId="{4B7C0B7B-DD2F-409D-AF0F-87B7664FC672}" type="pres">
      <dgm:prSet presAssocID="{71D80137-F781-41A8-A80B-B755C91CAD9B}" presName="circ2" presStyleLbl="vennNode1" presStyleIdx="1" presStyleCnt="3"/>
      <dgm:spPr/>
      <dgm:t>
        <a:bodyPr/>
        <a:lstStyle/>
        <a:p>
          <a:endParaRPr lang="en-GB"/>
        </a:p>
      </dgm:t>
    </dgm:pt>
    <dgm:pt modelId="{A72B78B8-4B37-46A5-B4AE-90764132FD33}" type="pres">
      <dgm:prSet presAssocID="{71D80137-F781-41A8-A80B-B755C91CAD9B}" presName="circ2Tx" presStyleLbl="revTx" presStyleIdx="0" presStyleCnt="0">
        <dgm:presLayoutVars>
          <dgm:chMax val="0"/>
          <dgm:chPref val="0"/>
          <dgm:bulletEnabled val="1"/>
        </dgm:presLayoutVars>
      </dgm:prSet>
      <dgm:spPr/>
      <dgm:t>
        <a:bodyPr/>
        <a:lstStyle/>
        <a:p>
          <a:endParaRPr lang="en-GB"/>
        </a:p>
      </dgm:t>
    </dgm:pt>
    <dgm:pt modelId="{E8291C6F-1C5F-477C-BA15-0E2AFBAA6C80}" type="pres">
      <dgm:prSet presAssocID="{3A5F9929-A9FA-4685-B183-469B7CE6C6C8}" presName="circ3" presStyleLbl="vennNode1" presStyleIdx="2" presStyleCnt="3"/>
      <dgm:spPr/>
      <dgm:t>
        <a:bodyPr/>
        <a:lstStyle/>
        <a:p>
          <a:endParaRPr lang="en-GB"/>
        </a:p>
      </dgm:t>
    </dgm:pt>
    <dgm:pt modelId="{D6F2FDC6-D49A-442B-82FB-B44FD19415BA}" type="pres">
      <dgm:prSet presAssocID="{3A5F9929-A9FA-4685-B183-469B7CE6C6C8}" presName="circ3Tx" presStyleLbl="revTx" presStyleIdx="0" presStyleCnt="0">
        <dgm:presLayoutVars>
          <dgm:chMax val="0"/>
          <dgm:chPref val="0"/>
          <dgm:bulletEnabled val="1"/>
        </dgm:presLayoutVars>
      </dgm:prSet>
      <dgm:spPr/>
      <dgm:t>
        <a:bodyPr/>
        <a:lstStyle/>
        <a:p>
          <a:endParaRPr lang="en-GB"/>
        </a:p>
      </dgm:t>
    </dgm:pt>
  </dgm:ptLst>
  <dgm:cxnLst>
    <dgm:cxn modelId="{02675FB7-103C-4F82-9211-5716E0915AB3}" srcId="{92FB5AD5-B6CC-49A7-992F-E8823ED0F2C0}" destId="{3A5F9929-A9FA-4685-B183-469B7CE6C6C8}" srcOrd="2" destOrd="0" parTransId="{47383C40-BCAE-44E3-A58B-CAA6A6202D68}" sibTransId="{75F0551E-9DA1-42DC-8B8B-F72A1C038EAE}"/>
    <dgm:cxn modelId="{0DC85636-6AC1-443C-A909-4B60CFEB8EBE}" type="presOf" srcId="{3A5F9929-A9FA-4685-B183-469B7CE6C6C8}" destId="{E8291C6F-1C5F-477C-BA15-0E2AFBAA6C80}" srcOrd="0" destOrd="0" presId="urn:microsoft.com/office/officeart/2005/8/layout/venn1"/>
    <dgm:cxn modelId="{2BDC7EA7-1085-4779-BD83-BA840971B205}" srcId="{92FB5AD5-B6CC-49A7-992F-E8823ED0F2C0}" destId="{71D80137-F781-41A8-A80B-B755C91CAD9B}" srcOrd="1" destOrd="0" parTransId="{470C14AF-99A9-4D3C-9D90-373944A25350}" sibTransId="{A0808C44-392A-4547-B64A-99F67DC994D5}"/>
    <dgm:cxn modelId="{7B1042FF-8518-4457-9C87-E9C8A6D92ECB}" type="presOf" srcId="{3A5F9929-A9FA-4685-B183-469B7CE6C6C8}" destId="{D6F2FDC6-D49A-442B-82FB-B44FD19415BA}" srcOrd="1" destOrd="0" presId="urn:microsoft.com/office/officeart/2005/8/layout/venn1"/>
    <dgm:cxn modelId="{7A9CC5AF-8735-4BCF-8C48-0C09E712F513}" srcId="{92FB5AD5-B6CC-49A7-992F-E8823ED0F2C0}" destId="{E819BCC2-800F-4A17-BB18-AEDE5980945E}" srcOrd="0" destOrd="0" parTransId="{0950A108-D60E-4FA6-8000-C43A7123CEC5}" sibTransId="{6760E84A-8BBB-4DBE-9F10-3456AED45BB9}"/>
    <dgm:cxn modelId="{C16E061D-7B93-4DE8-A91C-BCCFA3A91769}" type="presOf" srcId="{71D80137-F781-41A8-A80B-B755C91CAD9B}" destId="{4B7C0B7B-DD2F-409D-AF0F-87B7664FC672}" srcOrd="0" destOrd="0" presId="urn:microsoft.com/office/officeart/2005/8/layout/venn1"/>
    <dgm:cxn modelId="{DB4EFA0C-33F4-49D9-A040-99CD01ABD8FB}" type="presOf" srcId="{E819BCC2-800F-4A17-BB18-AEDE5980945E}" destId="{78BD59F6-DDA3-4877-BF15-11C6BE765C92}" srcOrd="0" destOrd="0" presId="urn:microsoft.com/office/officeart/2005/8/layout/venn1"/>
    <dgm:cxn modelId="{3596FDB6-1412-495D-B668-096A6DADD87D}" type="presOf" srcId="{71D80137-F781-41A8-A80B-B755C91CAD9B}" destId="{A72B78B8-4B37-46A5-B4AE-90764132FD33}" srcOrd="1" destOrd="0" presId="urn:microsoft.com/office/officeart/2005/8/layout/venn1"/>
    <dgm:cxn modelId="{4388C940-D2EA-4771-8B80-8D761697AA85}" type="presOf" srcId="{92FB5AD5-B6CC-49A7-992F-E8823ED0F2C0}" destId="{CD0674CA-C661-4FFE-A686-0C7B2DF4BD26}" srcOrd="0" destOrd="0" presId="urn:microsoft.com/office/officeart/2005/8/layout/venn1"/>
    <dgm:cxn modelId="{498ED3A3-F7FA-4E30-B079-A8E71E220136}" type="presOf" srcId="{E819BCC2-800F-4A17-BB18-AEDE5980945E}" destId="{B7663550-7025-4897-B798-F706D6509B18}" srcOrd="1" destOrd="0" presId="urn:microsoft.com/office/officeart/2005/8/layout/venn1"/>
    <dgm:cxn modelId="{891DA38D-62F2-4AC8-ADF8-2CA7CF309BB8}" type="presParOf" srcId="{CD0674CA-C661-4FFE-A686-0C7B2DF4BD26}" destId="{78BD59F6-DDA3-4877-BF15-11C6BE765C92}" srcOrd="0" destOrd="0" presId="urn:microsoft.com/office/officeart/2005/8/layout/venn1"/>
    <dgm:cxn modelId="{3091AFA2-47BD-43B1-817C-C6B25058E99B}" type="presParOf" srcId="{CD0674CA-C661-4FFE-A686-0C7B2DF4BD26}" destId="{B7663550-7025-4897-B798-F706D6509B18}" srcOrd="1" destOrd="0" presId="urn:microsoft.com/office/officeart/2005/8/layout/venn1"/>
    <dgm:cxn modelId="{2A2CCF5B-E88A-434E-A934-1AC7F8149011}" type="presParOf" srcId="{CD0674CA-C661-4FFE-A686-0C7B2DF4BD26}" destId="{4B7C0B7B-DD2F-409D-AF0F-87B7664FC672}" srcOrd="2" destOrd="0" presId="urn:microsoft.com/office/officeart/2005/8/layout/venn1"/>
    <dgm:cxn modelId="{B499E202-3926-48DD-82D7-5B13C155CC46}" type="presParOf" srcId="{CD0674CA-C661-4FFE-A686-0C7B2DF4BD26}" destId="{A72B78B8-4B37-46A5-B4AE-90764132FD33}" srcOrd="3" destOrd="0" presId="urn:microsoft.com/office/officeart/2005/8/layout/venn1"/>
    <dgm:cxn modelId="{174F6A81-0F92-4DE8-AF57-765CAE2D1974}" type="presParOf" srcId="{CD0674CA-C661-4FFE-A686-0C7B2DF4BD26}" destId="{E8291C6F-1C5F-477C-BA15-0E2AFBAA6C80}" srcOrd="4" destOrd="0" presId="urn:microsoft.com/office/officeart/2005/8/layout/venn1"/>
    <dgm:cxn modelId="{18CBD19D-C06D-4C50-8A4A-D2795F7676A7}" type="presParOf" srcId="{CD0674CA-C661-4FFE-A686-0C7B2DF4BD26}" destId="{D6F2FDC6-D49A-442B-82FB-B44FD19415BA}" srcOrd="5" destOrd="0" presId="urn:microsoft.com/office/officeart/2005/8/layout/venn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BD59F6-DDA3-4877-BF15-11C6BE765C92}">
      <dsp:nvSpPr>
        <dsp:cNvPr id="0" name=""/>
        <dsp:cNvSpPr/>
      </dsp:nvSpPr>
      <dsp:spPr>
        <a:xfrm>
          <a:off x="1684603" y="63896"/>
          <a:ext cx="3067050" cy="3067050"/>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6500" b="0" i="0" u="none" strike="noStrike" kern="1200" cap="none" normalizeH="0" baseline="0" smtClean="0">
            <a:ln>
              <a:noFill/>
            </a:ln>
            <a:solidFill>
              <a:schemeClr val="tx1"/>
            </a:solidFill>
            <a:effectLst/>
            <a:latin typeface="Arial" charset="0"/>
            <a:cs typeface="Arial" charset="0"/>
          </a:endParaRPr>
        </a:p>
      </dsp:txBody>
      <dsp:txXfrm>
        <a:off x="2093543" y="600630"/>
        <a:ext cx="2249170" cy="1380172"/>
      </dsp:txXfrm>
    </dsp:sp>
    <dsp:sp modelId="{4B7C0B7B-DD2F-409D-AF0F-87B7664FC672}">
      <dsp:nvSpPr>
        <dsp:cNvPr id="0" name=""/>
        <dsp:cNvSpPr/>
      </dsp:nvSpPr>
      <dsp:spPr>
        <a:xfrm>
          <a:off x="2791297" y="1980803"/>
          <a:ext cx="3067050" cy="3067050"/>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6500" b="0" i="0" u="none" strike="noStrike" kern="1200" cap="none" normalizeH="0" baseline="0" smtClean="0">
            <a:ln>
              <a:noFill/>
            </a:ln>
            <a:solidFill>
              <a:schemeClr val="tx1"/>
            </a:solidFill>
            <a:effectLst/>
            <a:latin typeface="Arial" charset="0"/>
            <a:cs typeface="Arial" charset="0"/>
          </a:endParaRPr>
        </a:p>
      </dsp:txBody>
      <dsp:txXfrm>
        <a:off x="3729303" y="2773124"/>
        <a:ext cx="1840230" cy="1686877"/>
      </dsp:txXfrm>
    </dsp:sp>
    <dsp:sp modelId="{E8291C6F-1C5F-477C-BA15-0E2AFBAA6C80}">
      <dsp:nvSpPr>
        <dsp:cNvPr id="0" name=""/>
        <dsp:cNvSpPr/>
      </dsp:nvSpPr>
      <dsp:spPr>
        <a:xfrm>
          <a:off x="577909" y="1980803"/>
          <a:ext cx="3067050" cy="3067050"/>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6500" b="0" i="0" u="none" strike="noStrike" kern="1200" cap="none" normalizeH="0" baseline="0" smtClean="0">
            <a:ln>
              <a:noFill/>
            </a:ln>
            <a:solidFill>
              <a:schemeClr val="tx1"/>
            </a:solidFill>
            <a:effectLst/>
            <a:latin typeface="Arial" charset="0"/>
            <a:cs typeface="Arial" charset="0"/>
          </a:endParaRPr>
        </a:p>
      </dsp:txBody>
      <dsp:txXfrm>
        <a:off x="866723" y="2773124"/>
        <a:ext cx="1840230" cy="1686877"/>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vi-V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90F561-5F64-4C7A-9F22-1BD705F2EFBE}" type="datetimeFigureOut">
              <a:rPr lang="vi-VN" smtClean="0"/>
              <a:pPr/>
              <a:t>08/08/2014</a:t>
            </a:fld>
            <a:endParaRPr lang="vi-V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vi-V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vi-V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E7B3BD-FA5C-4605-8394-BCAE9B0A7B4B}" type="slidenum">
              <a:rPr lang="vi-VN" smtClean="0"/>
              <a:pPr/>
              <a:t>‹#›</a:t>
            </a:fld>
            <a:endParaRPr lang="vi-VN"/>
          </a:p>
        </p:txBody>
      </p:sp>
    </p:spTree>
    <p:extLst>
      <p:ext uri="{BB962C8B-B14F-4D97-AF65-F5344CB8AC3E}">
        <p14:creationId xmlns:p14="http://schemas.microsoft.com/office/powerpoint/2010/main" xmlns="" val="29940739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D8412F0E-E9D9-47AD-8087-E78FCF9EFB57}" type="slidenum">
              <a:rPr lang="vi-VN"/>
              <a:pPr eaLnBrk="1" hangingPunct="1"/>
              <a:t>3</a:t>
            </a:fld>
            <a:endParaRPr lang="vi-VN"/>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910D7BD-4219-4422-A569-C1083BF5C23D}" type="slidenum">
              <a:rPr lang="vi-VN"/>
              <a:pPr eaLnBrk="1" hangingPunct="1"/>
              <a:t>4</a:t>
            </a:fld>
            <a:endParaRPr lang="vi-VN"/>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1D75B72-200B-4BE8-A1E6-76E7270BDCA5}" type="slidenum">
              <a:rPr lang="vi-VN"/>
              <a:pPr eaLnBrk="1" hangingPunct="1"/>
              <a:t>5</a:t>
            </a:fld>
            <a:endParaRPr lang="vi-VN"/>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A71855A3-A168-4315-B606-70F5E76592EE}" type="slidenum">
              <a:rPr lang="en-US" sz="1200" b="1"/>
              <a:pPr algn="r" eaLnBrk="1" hangingPunct="1"/>
              <a:t>27</a:t>
            </a:fld>
            <a:endParaRPr lang="en-US" sz="1200" b="1"/>
          </a:p>
        </p:txBody>
      </p:sp>
      <p:sp>
        <p:nvSpPr>
          <p:cNvPr id="1638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6388"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vi-VN" smtClean="0">
              <a:cs typeface="Arial" panose="020B0604020202020204" pitchFamily="34" charset="0"/>
            </a:endParaRPr>
          </a:p>
        </p:txBody>
      </p:sp>
    </p:spTree>
    <p:extLst>
      <p:ext uri="{BB962C8B-B14F-4D97-AF65-F5344CB8AC3E}">
        <p14:creationId xmlns:p14="http://schemas.microsoft.com/office/powerpoint/2010/main" xmlns="" val="23129781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D2580003-BEBB-4AD4-9B02-C772E0B0DC1B}" type="datetimeFigureOut">
              <a:rPr lang="vi-VN" smtClean="0"/>
              <a:pPr/>
              <a:t>08/08/2014</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99F5C801-7BBE-4D99-B5D2-2220E190A805}" type="slidenum">
              <a:rPr lang="vi-VN" smtClean="0"/>
              <a:pPr/>
              <a:t>‹#›</a:t>
            </a:fld>
            <a:endParaRPr lang="vi-V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D2580003-BEBB-4AD4-9B02-C772E0B0DC1B}" type="datetimeFigureOut">
              <a:rPr lang="vi-VN" smtClean="0"/>
              <a:pPr/>
              <a:t>08/08/2014</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99F5C801-7BBE-4D99-B5D2-2220E190A805}" type="slidenum">
              <a:rPr lang="vi-VN" smtClean="0"/>
              <a:pPr/>
              <a:t>‹#›</a:t>
            </a:fld>
            <a:endParaRPr lang="vi-V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D2580003-BEBB-4AD4-9B02-C772E0B0DC1B}" type="datetimeFigureOut">
              <a:rPr lang="vi-VN" smtClean="0"/>
              <a:pPr/>
              <a:t>08/08/2014</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99F5C801-7BBE-4D99-B5D2-2220E190A805}" type="slidenum">
              <a:rPr lang="vi-VN" smtClean="0"/>
              <a:pPr/>
              <a:t>‹#›</a:t>
            </a:fld>
            <a:endParaRPr lang="vi-V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D2580003-BEBB-4AD4-9B02-C772E0B0DC1B}" type="datetimeFigureOut">
              <a:rPr lang="vi-VN" smtClean="0"/>
              <a:pPr/>
              <a:t>08/08/2014</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99F5C801-7BBE-4D99-B5D2-2220E190A805}" type="slidenum">
              <a:rPr lang="vi-VN" smtClean="0"/>
              <a:pPr/>
              <a:t>‹#›</a:t>
            </a:fld>
            <a:endParaRPr lang="vi-V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580003-BEBB-4AD4-9B02-C772E0B0DC1B}" type="datetimeFigureOut">
              <a:rPr lang="vi-VN" smtClean="0"/>
              <a:pPr/>
              <a:t>08/08/2014</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99F5C801-7BBE-4D99-B5D2-2220E190A805}" type="slidenum">
              <a:rPr lang="vi-VN" smtClean="0"/>
              <a:pPr/>
              <a:t>‹#›</a:t>
            </a:fld>
            <a:endParaRPr lang="vi-V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D2580003-BEBB-4AD4-9B02-C772E0B0DC1B}" type="datetimeFigureOut">
              <a:rPr lang="vi-VN" smtClean="0"/>
              <a:pPr/>
              <a:t>08/08/2014</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99F5C801-7BBE-4D99-B5D2-2220E190A805}" type="slidenum">
              <a:rPr lang="vi-VN" smtClean="0"/>
              <a:pPr/>
              <a:t>‹#›</a:t>
            </a:fld>
            <a:endParaRPr lang="vi-V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D2580003-BEBB-4AD4-9B02-C772E0B0DC1B}" type="datetimeFigureOut">
              <a:rPr lang="vi-VN" smtClean="0"/>
              <a:pPr/>
              <a:t>08/08/2014</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99F5C801-7BBE-4D99-B5D2-2220E190A805}" type="slidenum">
              <a:rPr lang="vi-VN" smtClean="0"/>
              <a:pPr/>
              <a:t>‹#›</a:t>
            </a:fld>
            <a:endParaRPr lang="vi-V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D2580003-BEBB-4AD4-9B02-C772E0B0DC1B}" type="datetimeFigureOut">
              <a:rPr lang="vi-VN" smtClean="0"/>
              <a:pPr/>
              <a:t>08/08/2014</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99F5C801-7BBE-4D99-B5D2-2220E190A805}" type="slidenum">
              <a:rPr lang="vi-VN" smtClean="0"/>
              <a:pPr/>
              <a:t>‹#›</a:t>
            </a:fld>
            <a:endParaRPr lang="vi-V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580003-BEBB-4AD4-9B02-C772E0B0DC1B}" type="datetimeFigureOut">
              <a:rPr lang="vi-VN" smtClean="0"/>
              <a:pPr/>
              <a:t>08/08/2014</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99F5C801-7BBE-4D99-B5D2-2220E190A805}" type="slidenum">
              <a:rPr lang="vi-VN" smtClean="0"/>
              <a:pPr/>
              <a:t>‹#›</a:t>
            </a:fld>
            <a:endParaRPr lang="vi-V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580003-BEBB-4AD4-9B02-C772E0B0DC1B}" type="datetimeFigureOut">
              <a:rPr lang="vi-VN" smtClean="0"/>
              <a:pPr/>
              <a:t>08/08/2014</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99F5C801-7BBE-4D99-B5D2-2220E190A805}" type="slidenum">
              <a:rPr lang="vi-VN" smtClean="0"/>
              <a:pPr/>
              <a:t>‹#›</a:t>
            </a:fld>
            <a:endParaRPr lang="vi-V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580003-BEBB-4AD4-9B02-C772E0B0DC1B}" type="datetimeFigureOut">
              <a:rPr lang="vi-VN" smtClean="0"/>
              <a:pPr/>
              <a:t>08/08/2014</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99F5C801-7BBE-4D99-B5D2-2220E190A805}" type="slidenum">
              <a:rPr lang="vi-VN" smtClean="0"/>
              <a:pPr/>
              <a:t>‹#›</a:t>
            </a:fld>
            <a:endParaRPr lang="vi-V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580003-BEBB-4AD4-9B02-C772E0B0DC1B}" type="datetimeFigureOut">
              <a:rPr lang="vi-VN" smtClean="0"/>
              <a:pPr/>
              <a:t>08/08/2014</a:t>
            </a:fld>
            <a:endParaRPr lang="vi-V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F5C801-7BBE-4D99-B5D2-2220E190A805}" type="slidenum">
              <a:rPr lang="vi-VN" smtClean="0"/>
              <a:pPr/>
              <a:t>‹#›</a:t>
            </a:fld>
            <a:endParaRPr lang="vi-VN"/>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3044795"/>
            <a:ext cx="8501122" cy="2184405"/>
          </a:xfrm>
        </p:spPr>
        <p:txBody>
          <a:bodyPr>
            <a:noAutofit/>
          </a:bodyPr>
          <a:lstStyle/>
          <a:p>
            <a:r>
              <a:rPr lang="en-US" sz="3600" b="1" dirty="0" err="1" smtClean="0">
                <a:solidFill>
                  <a:srgbClr val="800000"/>
                </a:solidFill>
                <a:effectLst>
                  <a:outerShdw blurRad="38100" dist="38100" dir="2700000" algn="tl">
                    <a:srgbClr val="000000">
                      <a:alpha val="43137"/>
                    </a:srgbClr>
                  </a:outerShdw>
                </a:effectLst>
                <a:latin typeface="Arial" pitchFamily="34" charset="0"/>
                <a:cs typeface="Arial" pitchFamily="34" charset="0"/>
              </a:rPr>
              <a:t>Đổi</a:t>
            </a:r>
            <a:r>
              <a:rPr lang="en-US" sz="3600" b="1" dirty="0" smtClean="0">
                <a:solidFill>
                  <a:srgbClr val="800000"/>
                </a:solidFill>
                <a:effectLst>
                  <a:outerShdw blurRad="38100" dist="38100" dir="2700000" algn="tl">
                    <a:srgbClr val="000000">
                      <a:alpha val="43137"/>
                    </a:srgbClr>
                  </a:outerShdw>
                </a:effectLst>
                <a:latin typeface="Arial" pitchFamily="34" charset="0"/>
                <a:cs typeface="Arial" pitchFamily="34" charset="0"/>
              </a:rPr>
              <a:t> </a:t>
            </a:r>
            <a:r>
              <a:rPr lang="en-US" sz="3600" b="1" dirty="0" err="1">
                <a:solidFill>
                  <a:srgbClr val="800000"/>
                </a:solidFill>
                <a:effectLst>
                  <a:outerShdw blurRad="38100" dist="38100" dir="2700000" algn="tl">
                    <a:srgbClr val="000000">
                      <a:alpha val="43137"/>
                    </a:srgbClr>
                  </a:outerShdw>
                </a:effectLst>
                <a:latin typeface="Arial" pitchFamily="34" charset="0"/>
                <a:cs typeface="Arial" pitchFamily="34" charset="0"/>
              </a:rPr>
              <a:t>mới</a:t>
            </a:r>
            <a:r>
              <a:rPr lang="en-US" sz="3600" b="1" dirty="0">
                <a:solidFill>
                  <a:srgbClr val="800000"/>
                </a:solidFill>
                <a:effectLst>
                  <a:outerShdw blurRad="38100" dist="38100" dir="2700000" algn="tl">
                    <a:srgbClr val="000000">
                      <a:alpha val="43137"/>
                    </a:srgbClr>
                  </a:outerShdw>
                </a:effectLst>
                <a:latin typeface="Arial" pitchFamily="34" charset="0"/>
                <a:cs typeface="Arial" pitchFamily="34" charset="0"/>
              </a:rPr>
              <a:t> </a:t>
            </a:r>
            <a:r>
              <a:rPr lang="en-US" sz="3600" b="1" dirty="0" err="1">
                <a:solidFill>
                  <a:srgbClr val="800000"/>
                </a:solidFill>
                <a:effectLst>
                  <a:outerShdw blurRad="38100" dist="38100" dir="2700000" algn="tl">
                    <a:srgbClr val="000000">
                      <a:alpha val="43137"/>
                    </a:srgbClr>
                  </a:outerShdw>
                </a:effectLst>
                <a:latin typeface="Arial" pitchFamily="34" charset="0"/>
                <a:cs typeface="Arial" pitchFamily="34" charset="0"/>
              </a:rPr>
              <a:t>dạy</a:t>
            </a:r>
            <a:r>
              <a:rPr lang="en-US" sz="3600" b="1" dirty="0">
                <a:solidFill>
                  <a:srgbClr val="800000"/>
                </a:solidFill>
                <a:effectLst>
                  <a:outerShdw blurRad="38100" dist="38100" dir="2700000" algn="tl">
                    <a:srgbClr val="000000">
                      <a:alpha val="43137"/>
                    </a:srgbClr>
                  </a:outerShdw>
                </a:effectLst>
                <a:latin typeface="Arial" pitchFamily="34" charset="0"/>
                <a:cs typeface="Arial" pitchFamily="34" charset="0"/>
              </a:rPr>
              <a:t> </a:t>
            </a:r>
            <a:r>
              <a:rPr lang="en-US" sz="3600" b="1" dirty="0" err="1">
                <a:solidFill>
                  <a:srgbClr val="800000"/>
                </a:solidFill>
                <a:effectLst>
                  <a:outerShdw blurRad="38100" dist="38100" dir="2700000" algn="tl">
                    <a:srgbClr val="000000">
                      <a:alpha val="43137"/>
                    </a:srgbClr>
                  </a:outerShdw>
                </a:effectLst>
                <a:latin typeface="Arial" pitchFamily="34" charset="0"/>
                <a:cs typeface="Arial" pitchFamily="34" charset="0"/>
              </a:rPr>
              <a:t>học</a:t>
            </a:r>
            <a:r>
              <a:rPr lang="en-US" sz="3600" b="1" dirty="0">
                <a:solidFill>
                  <a:srgbClr val="800000"/>
                </a:solidFill>
                <a:effectLst>
                  <a:outerShdw blurRad="38100" dist="38100" dir="2700000" algn="tl">
                    <a:srgbClr val="000000">
                      <a:alpha val="43137"/>
                    </a:srgbClr>
                  </a:outerShdw>
                </a:effectLst>
                <a:latin typeface="Arial" pitchFamily="34" charset="0"/>
                <a:cs typeface="Arial" pitchFamily="34" charset="0"/>
              </a:rPr>
              <a:t> </a:t>
            </a:r>
            <a:r>
              <a:rPr lang="en-US" sz="3600" b="1" dirty="0" err="1">
                <a:solidFill>
                  <a:srgbClr val="800000"/>
                </a:solidFill>
                <a:effectLst>
                  <a:outerShdw blurRad="38100" dist="38100" dir="2700000" algn="tl">
                    <a:srgbClr val="000000">
                      <a:alpha val="43137"/>
                    </a:srgbClr>
                  </a:outerShdw>
                </a:effectLst>
                <a:latin typeface="Arial" pitchFamily="34" charset="0"/>
                <a:cs typeface="Arial" pitchFamily="34" charset="0"/>
              </a:rPr>
              <a:t>và</a:t>
            </a:r>
            <a:r>
              <a:rPr lang="en-US" sz="3600" b="1" dirty="0">
                <a:solidFill>
                  <a:srgbClr val="800000"/>
                </a:solidFill>
                <a:effectLst>
                  <a:outerShdw blurRad="38100" dist="38100" dir="2700000" algn="tl">
                    <a:srgbClr val="000000">
                      <a:alpha val="43137"/>
                    </a:srgbClr>
                  </a:outerShdw>
                </a:effectLst>
                <a:latin typeface="Arial" pitchFamily="34" charset="0"/>
                <a:cs typeface="Arial" pitchFamily="34" charset="0"/>
              </a:rPr>
              <a:t> </a:t>
            </a:r>
            <a:r>
              <a:rPr lang="en-US" sz="3600" b="1" dirty="0" err="1">
                <a:solidFill>
                  <a:srgbClr val="800000"/>
                </a:solidFill>
                <a:effectLst>
                  <a:outerShdw blurRad="38100" dist="38100" dir="2700000" algn="tl">
                    <a:srgbClr val="000000">
                      <a:alpha val="43137"/>
                    </a:srgbClr>
                  </a:outerShdw>
                </a:effectLst>
                <a:latin typeface="Arial" pitchFamily="34" charset="0"/>
                <a:cs typeface="Arial" pitchFamily="34" charset="0"/>
              </a:rPr>
              <a:t>kiểm</a:t>
            </a:r>
            <a:r>
              <a:rPr lang="en-US" sz="3600" b="1" dirty="0">
                <a:solidFill>
                  <a:srgbClr val="800000"/>
                </a:solidFill>
                <a:effectLst>
                  <a:outerShdw blurRad="38100" dist="38100" dir="2700000" algn="tl">
                    <a:srgbClr val="000000">
                      <a:alpha val="43137"/>
                    </a:srgbClr>
                  </a:outerShdw>
                </a:effectLst>
                <a:latin typeface="Arial" pitchFamily="34" charset="0"/>
                <a:cs typeface="Arial" pitchFamily="34" charset="0"/>
              </a:rPr>
              <a:t> </a:t>
            </a:r>
            <a:r>
              <a:rPr lang="en-US" sz="3600" b="1" dirty="0" err="1">
                <a:solidFill>
                  <a:srgbClr val="800000"/>
                </a:solidFill>
                <a:effectLst>
                  <a:outerShdw blurRad="38100" dist="38100" dir="2700000" algn="tl">
                    <a:srgbClr val="000000">
                      <a:alpha val="43137"/>
                    </a:srgbClr>
                  </a:outerShdw>
                </a:effectLst>
                <a:latin typeface="Arial" pitchFamily="34" charset="0"/>
                <a:cs typeface="Arial" pitchFamily="34" charset="0"/>
              </a:rPr>
              <a:t>tra</a:t>
            </a:r>
            <a:r>
              <a:rPr lang="en-US" sz="3600" b="1" dirty="0">
                <a:solidFill>
                  <a:srgbClr val="800000"/>
                </a:solidFill>
                <a:effectLst>
                  <a:outerShdw blurRad="38100" dist="38100" dir="2700000" algn="tl">
                    <a:srgbClr val="000000">
                      <a:alpha val="43137"/>
                    </a:srgbClr>
                  </a:outerShdw>
                </a:effectLst>
                <a:latin typeface="Arial" pitchFamily="34" charset="0"/>
                <a:cs typeface="Arial" pitchFamily="34" charset="0"/>
              </a:rPr>
              <a:t>, </a:t>
            </a:r>
            <a:r>
              <a:rPr lang="en-US" sz="3600" b="1" dirty="0" err="1">
                <a:solidFill>
                  <a:srgbClr val="800000"/>
                </a:solidFill>
                <a:effectLst>
                  <a:outerShdw blurRad="38100" dist="38100" dir="2700000" algn="tl">
                    <a:srgbClr val="000000">
                      <a:alpha val="43137"/>
                    </a:srgbClr>
                  </a:outerShdw>
                </a:effectLst>
                <a:latin typeface="Arial" pitchFamily="34" charset="0"/>
                <a:cs typeface="Arial" pitchFamily="34" charset="0"/>
              </a:rPr>
              <a:t>đánh</a:t>
            </a:r>
            <a:r>
              <a:rPr lang="en-US" sz="3600" b="1" dirty="0">
                <a:solidFill>
                  <a:srgbClr val="800000"/>
                </a:solidFill>
                <a:effectLst>
                  <a:outerShdw blurRad="38100" dist="38100" dir="2700000" algn="tl">
                    <a:srgbClr val="000000">
                      <a:alpha val="43137"/>
                    </a:srgbClr>
                  </a:outerShdw>
                </a:effectLst>
                <a:latin typeface="Arial" pitchFamily="34" charset="0"/>
                <a:cs typeface="Arial" pitchFamily="34" charset="0"/>
              </a:rPr>
              <a:t> </a:t>
            </a:r>
            <a:r>
              <a:rPr lang="en-US" sz="3600" b="1" dirty="0" err="1">
                <a:solidFill>
                  <a:srgbClr val="800000"/>
                </a:solidFill>
                <a:effectLst>
                  <a:outerShdw blurRad="38100" dist="38100" dir="2700000" algn="tl">
                    <a:srgbClr val="000000">
                      <a:alpha val="43137"/>
                    </a:srgbClr>
                  </a:outerShdw>
                </a:effectLst>
                <a:latin typeface="Arial" pitchFamily="34" charset="0"/>
                <a:cs typeface="Arial" pitchFamily="34" charset="0"/>
              </a:rPr>
              <a:t>giá</a:t>
            </a:r>
            <a:r>
              <a:rPr lang="en-US" sz="3600" b="1" dirty="0">
                <a:solidFill>
                  <a:srgbClr val="800000"/>
                </a:solidFill>
                <a:effectLst>
                  <a:outerShdw blurRad="38100" dist="38100" dir="2700000" algn="tl">
                    <a:srgbClr val="000000">
                      <a:alpha val="43137"/>
                    </a:srgbClr>
                  </a:outerShdw>
                </a:effectLst>
                <a:latin typeface="Arial" pitchFamily="34" charset="0"/>
                <a:cs typeface="Arial" pitchFamily="34" charset="0"/>
              </a:rPr>
              <a:t> </a:t>
            </a:r>
            <a:r>
              <a:rPr lang="en-US" sz="3600" b="1" dirty="0" smtClean="0">
                <a:solidFill>
                  <a:srgbClr val="800000"/>
                </a:solidFill>
                <a:effectLst>
                  <a:outerShdw blurRad="38100" dist="38100" dir="2700000" algn="tl">
                    <a:srgbClr val="000000">
                      <a:alpha val="43137"/>
                    </a:srgbClr>
                  </a:outerShdw>
                </a:effectLst>
                <a:latin typeface="Arial" pitchFamily="34" charset="0"/>
                <a:cs typeface="Arial" pitchFamily="34" charset="0"/>
              </a:rPr>
              <a:t>      ở </a:t>
            </a:r>
            <a:r>
              <a:rPr lang="en-US" sz="3600" b="1" dirty="0" err="1">
                <a:solidFill>
                  <a:srgbClr val="800000"/>
                </a:solidFill>
                <a:effectLst>
                  <a:outerShdw blurRad="38100" dist="38100" dir="2700000" algn="tl">
                    <a:srgbClr val="000000">
                      <a:alpha val="43137"/>
                    </a:srgbClr>
                  </a:outerShdw>
                </a:effectLst>
                <a:latin typeface="Arial" pitchFamily="34" charset="0"/>
                <a:cs typeface="Arial" pitchFamily="34" charset="0"/>
              </a:rPr>
              <a:t>trường</a:t>
            </a:r>
            <a:r>
              <a:rPr lang="en-US" sz="3600" b="1" dirty="0">
                <a:solidFill>
                  <a:srgbClr val="800000"/>
                </a:solidFill>
                <a:effectLst>
                  <a:outerShdw blurRad="38100" dist="38100" dir="2700000" algn="tl">
                    <a:srgbClr val="000000">
                      <a:alpha val="43137"/>
                    </a:srgbClr>
                  </a:outerShdw>
                </a:effectLst>
                <a:latin typeface="Arial" pitchFamily="34" charset="0"/>
                <a:cs typeface="Arial" pitchFamily="34" charset="0"/>
              </a:rPr>
              <a:t> THCS </a:t>
            </a:r>
            <a:r>
              <a:rPr lang="en-US" sz="3600" b="1" dirty="0" err="1" smtClean="0">
                <a:solidFill>
                  <a:srgbClr val="800000"/>
                </a:solidFill>
                <a:effectLst>
                  <a:outerShdw blurRad="38100" dist="38100" dir="2700000" algn="tl">
                    <a:srgbClr val="000000">
                      <a:alpha val="43137"/>
                    </a:srgbClr>
                  </a:outerShdw>
                </a:effectLst>
                <a:latin typeface="Arial" pitchFamily="34" charset="0"/>
                <a:cs typeface="Arial" pitchFamily="34" charset="0"/>
              </a:rPr>
              <a:t>theo</a:t>
            </a:r>
            <a:r>
              <a:rPr lang="en-US" sz="3600" b="1" dirty="0" smtClean="0">
                <a:solidFill>
                  <a:srgbClr val="800000"/>
                </a:solidFill>
                <a:effectLst>
                  <a:outerShdw blurRad="38100" dist="38100" dir="2700000" algn="tl">
                    <a:srgbClr val="000000">
                      <a:alpha val="43137"/>
                    </a:srgbClr>
                  </a:outerShdw>
                </a:effectLst>
                <a:latin typeface="Arial" pitchFamily="34" charset="0"/>
                <a:cs typeface="Arial" pitchFamily="34" charset="0"/>
              </a:rPr>
              <a:t> </a:t>
            </a:r>
            <a:r>
              <a:rPr lang="en-US" sz="3600" b="1" dirty="0" err="1" smtClean="0">
                <a:solidFill>
                  <a:srgbClr val="800000"/>
                </a:solidFill>
                <a:effectLst>
                  <a:outerShdw blurRad="38100" dist="38100" dir="2700000" algn="tl">
                    <a:srgbClr val="000000">
                      <a:alpha val="43137"/>
                    </a:srgbClr>
                  </a:outerShdw>
                </a:effectLst>
                <a:latin typeface="Arial" pitchFamily="34" charset="0"/>
                <a:cs typeface="Arial" pitchFamily="34" charset="0"/>
              </a:rPr>
              <a:t>định</a:t>
            </a:r>
            <a:r>
              <a:rPr lang="en-US" sz="3600" b="1" dirty="0" smtClean="0">
                <a:solidFill>
                  <a:srgbClr val="800000"/>
                </a:solidFill>
                <a:effectLst>
                  <a:outerShdw blurRad="38100" dist="38100" dir="2700000" algn="tl">
                    <a:srgbClr val="000000">
                      <a:alpha val="43137"/>
                    </a:srgbClr>
                  </a:outerShdw>
                </a:effectLst>
                <a:latin typeface="Arial" pitchFamily="34" charset="0"/>
                <a:cs typeface="Arial" pitchFamily="34" charset="0"/>
              </a:rPr>
              <a:t> </a:t>
            </a:r>
            <a:r>
              <a:rPr lang="en-US" sz="3600" b="1" dirty="0" err="1" smtClean="0">
                <a:solidFill>
                  <a:srgbClr val="800000"/>
                </a:solidFill>
                <a:effectLst>
                  <a:outerShdw blurRad="38100" dist="38100" dir="2700000" algn="tl">
                    <a:srgbClr val="000000">
                      <a:alpha val="43137"/>
                    </a:srgbClr>
                  </a:outerShdw>
                </a:effectLst>
                <a:latin typeface="Arial" pitchFamily="34" charset="0"/>
                <a:cs typeface="Arial" pitchFamily="34" charset="0"/>
              </a:rPr>
              <a:t>hướng</a:t>
            </a:r>
            <a:r>
              <a:rPr lang="en-US" sz="3600" b="1" dirty="0" smtClean="0">
                <a:solidFill>
                  <a:srgbClr val="800000"/>
                </a:solidFill>
                <a:effectLst>
                  <a:outerShdw blurRad="38100" dist="38100" dir="2700000" algn="tl">
                    <a:srgbClr val="000000">
                      <a:alpha val="43137"/>
                    </a:srgbClr>
                  </a:outerShdw>
                </a:effectLst>
                <a:latin typeface="Arial" pitchFamily="34" charset="0"/>
                <a:cs typeface="Arial" pitchFamily="34" charset="0"/>
              </a:rPr>
              <a:t/>
            </a:r>
            <a:br>
              <a:rPr lang="en-US" sz="3600" b="1" dirty="0" smtClean="0">
                <a:solidFill>
                  <a:srgbClr val="800000"/>
                </a:solidFill>
                <a:effectLst>
                  <a:outerShdw blurRad="38100" dist="38100" dir="2700000" algn="tl">
                    <a:srgbClr val="000000">
                      <a:alpha val="43137"/>
                    </a:srgbClr>
                  </a:outerShdw>
                </a:effectLst>
                <a:latin typeface="Arial" pitchFamily="34" charset="0"/>
                <a:cs typeface="Arial" pitchFamily="34" charset="0"/>
              </a:rPr>
            </a:br>
            <a:r>
              <a:rPr lang="en-US" sz="3600" b="1" dirty="0" smtClean="0">
                <a:solidFill>
                  <a:srgbClr val="800000"/>
                </a:solidFill>
                <a:effectLst>
                  <a:outerShdw blurRad="38100" dist="38100" dir="2700000" algn="tl">
                    <a:srgbClr val="000000">
                      <a:alpha val="43137"/>
                    </a:srgbClr>
                  </a:outerShdw>
                </a:effectLst>
                <a:latin typeface="Arial" pitchFamily="34" charset="0"/>
                <a:cs typeface="Arial" pitchFamily="34" charset="0"/>
              </a:rPr>
              <a:t> </a:t>
            </a:r>
            <a:r>
              <a:rPr lang="en-US" sz="3600" b="1" dirty="0" err="1" smtClean="0">
                <a:solidFill>
                  <a:srgbClr val="800000"/>
                </a:solidFill>
                <a:effectLst>
                  <a:outerShdw blurRad="38100" dist="38100" dir="2700000" algn="tl">
                    <a:srgbClr val="000000">
                      <a:alpha val="43137"/>
                    </a:srgbClr>
                  </a:outerShdw>
                </a:effectLst>
                <a:latin typeface="Arial" pitchFamily="34" charset="0"/>
                <a:cs typeface="Arial" pitchFamily="34" charset="0"/>
              </a:rPr>
              <a:t>phát</a:t>
            </a:r>
            <a:r>
              <a:rPr lang="en-US" sz="3600" b="1" dirty="0" smtClean="0">
                <a:solidFill>
                  <a:srgbClr val="800000"/>
                </a:solidFill>
                <a:effectLst>
                  <a:outerShdw blurRad="38100" dist="38100" dir="2700000" algn="tl">
                    <a:srgbClr val="000000">
                      <a:alpha val="43137"/>
                    </a:srgbClr>
                  </a:outerShdw>
                </a:effectLst>
                <a:latin typeface="Arial" pitchFamily="34" charset="0"/>
                <a:cs typeface="Arial" pitchFamily="34" charset="0"/>
              </a:rPr>
              <a:t> </a:t>
            </a:r>
            <a:r>
              <a:rPr lang="en-US" sz="3600" b="1" dirty="0" err="1" smtClean="0">
                <a:solidFill>
                  <a:srgbClr val="800000"/>
                </a:solidFill>
                <a:effectLst>
                  <a:outerShdw blurRad="38100" dist="38100" dir="2700000" algn="tl">
                    <a:srgbClr val="000000">
                      <a:alpha val="43137"/>
                    </a:srgbClr>
                  </a:outerShdw>
                </a:effectLst>
                <a:latin typeface="Arial" pitchFamily="34" charset="0"/>
                <a:cs typeface="Arial" pitchFamily="34" charset="0"/>
              </a:rPr>
              <a:t>triển</a:t>
            </a:r>
            <a:r>
              <a:rPr lang="en-US" sz="3600" b="1" dirty="0" smtClean="0">
                <a:solidFill>
                  <a:srgbClr val="800000"/>
                </a:solidFill>
                <a:effectLst>
                  <a:outerShdw blurRad="38100" dist="38100" dir="2700000" algn="tl">
                    <a:srgbClr val="000000">
                      <a:alpha val="43137"/>
                    </a:srgbClr>
                  </a:outerShdw>
                </a:effectLst>
                <a:latin typeface="Arial" pitchFamily="34" charset="0"/>
                <a:cs typeface="Arial" pitchFamily="34" charset="0"/>
              </a:rPr>
              <a:t> </a:t>
            </a:r>
            <a:r>
              <a:rPr lang="en-US" sz="3600" b="1" dirty="0" err="1" smtClean="0">
                <a:solidFill>
                  <a:srgbClr val="800000"/>
                </a:solidFill>
                <a:effectLst>
                  <a:outerShdw blurRad="38100" dist="38100" dir="2700000" algn="tl">
                    <a:srgbClr val="000000">
                      <a:alpha val="43137"/>
                    </a:srgbClr>
                  </a:outerShdw>
                </a:effectLst>
                <a:latin typeface="Arial" pitchFamily="34" charset="0"/>
                <a:cs typeface="Arial" pitchFamily="34" charset="0"/>
              </a:rPr>
              <a:t>năng</a:t>
            </a:r>
            <a:r>
              <a:rPr lang="en-US" sz="3600" b="1" dirty="0" smtClean="0">
                <a:solidFill>
                  <a:srgbClr val="800000"/>
                </a:solidFill>
                <a:effectLst>
                  <a:outerShdw blurRad="38100" dist="38100" dir="2700000" algn="tl">
                    <a:srgbClr val="000000">
                      <a:alpha val="43137"/>
                    </a:srgbClr>
                  </a:outerShdw>
                </a:effectLst>
                <a:latin typeface="Arial" pitchFamily="34" charset="0"/>
                <a:cs typeface="Arial" pitchFamily="34" charset="0"/>
              </a:rPr>
              <a:t> </a:t>
            </a:r>
            <a:r>
              <a:rPr lang="en-US" sz="3600" b="1" dirty="0" err="1" smtClean="0">
                <a:solidFill>
                  <a:srgbClr val="800000"/>
                </a:solidFill>
                <a:effectLst>
                  <a:outerShdw blurRad="38100" dist="38100" dir="2700000" algn="tl">
                    <a:srgbClr val="000000">
                      <a:alpha val="43137"/>
                    </a:srgbClr>
                  </a:outerShdw>
                </a:effectLst>
                <a:latin typeface="Arial" pitchFamily="34" charset="0"/>
                <a:cs typeface="Arial" pitchFamily="34" charset="0"/>
              </a:rPr>
              <a:t>lực</a:t>
            </a:r>
            <a:r>
              <a:rPr lang="en-US" sz="3600" b="1" dirty="0" smtClean="0">
                <a:solidFill>
                  <a:srgbClr val="800000"/>
                </a:solidFill>
                <a:effectLst>
                  <a:outerShdw blurRad="38100" dist="38100" dir="2700000" algn="tl">
                    <a:srgbClr val="000000">
                      <a:alpha val="43137"/>
                    </a:srgbClr>
                  </a:outerShdw>
                </a:effectLst>
                <a:latin typeface="Arial" pitchFamily="34" charset="0"/>
                <a:cs typeface="Arial" pitchFamily="34" charset="0"/>
              </a:rPr>
              <a:t> </a:t>
            </a:r>
            <a:r>
              <a:rPr lang="en-US" sz="3600" b="1" dirty="0" err="1" smtClean="0">
                <a:solidFill>
                  <a:srgbClr val="800000"/>
                </a:solidFill>
                <a:effectLst>
                  <a:outerShdw blurRad="38100" dist="38100" dir="2700000" algn="tl">
                    <a:srgbClr val="000000">
                      <a:alpha val="43137"/>
                    </a:srgbClr>
                  </a:outerShdw>
                </a:effectLst>
                <a:latin typeface="Arial" pitchFamily="34" charset="0"/>
                <a:cs typeface="Arial" pitchFamily="34" charset="0"/>
              </a:rPr>
              <a:t>học</a:t>
            </a:r>
            <a:r>
              <a:rPr lang="en-US" sz="3600" b="1" dirty="0" smtClean="0">
                <a:solidFill>
                  <a:srgbClr val="800000"/>
                </a:solidFill>
                <a:effectLst>
                  <a:outerShdw blurRad="38100" dist="38100" dir="2700000" algn="tl">
                    <a:srgbClr val="000000">
                      <a:alpha val="43137"/>
                    </a:srgbClr>
                  </a:outerShdw>
                </a:effectLst>
                <a:latin typeface="Arial" pitchFamily="34" charset="0"/>
                <a:cs typeface="Arial" pitchFamily="34" charset="0"/>
              </a:rPr>
              <a:t> </a:t>
            </a:r>
            <a:r>
              <a:rPr lang="en-US" sz="3600" b="1" dirty="0" err="1" smtClean="0">
                <a:solidFill>
                  <a:srgbClr val="800000"/>
                </a:solidFill>
                <a:effectLst>
                  <a:outerShdw blurRad="38100" dist="38100" dir="2700000" algn="tl">
                    <a:srgbClr val="000000">
                      <a:alpha val="43137"/>
                    </a:srgbClr>
                  </a:outerShdw>
                </a:effectLst>
                <a:latin typeface="Arial" pitchFamily="34" charset="0"/>
                <a:cs typeface="Arial" pitchFamily="34" charset="0"/>
              </a:rPr>
              <a:t>sinh</a:t>
            </a:r>
            <a:r>
              <a:rPr lang="en-US" sz="3600" b="1" dirty="0" smtClean="0">
                <a:solidFill>
                  <a:srgbClr val="800000"/>
                </a:solidFill>
                <a:effectLst>
                  <a:outerShdw blurRad="38100" dist="38100" dir="2700000" algn="tl">
                    <a:srgbClr val="000000">
                      <a:alpha val="43137"/>
                    </a:srgbClr>
                  </a:outerShdw>
                </a:effectLst>
                <a:latin typeface="Arial" pitchFamily="34" charset="0"/>
                <a:cs typeface="Arial" pitchFamily="34" charset="0"/>
              </a:rPr>
              <a:t/>
            </a:r>
            <a:br>
              <a:rPr lang="en-US" sz="3600" b="1" dirty="0" smtClean="0">
                <a:solidFill>
                  <a:srgbClr val="800000"/>
                </a:solidFill>
                <a:effectLst>
                  <a:outerShdw blurRad="38100" dist="38100" dir="2700000" algn="tl">
                    <a:srgbClr val="000000">
                      <a:alpha val="43137"/>
                    </a:srgbClr>
                  </a:outerShdw>
                </a:effectLst>
                <a:latin typeface="Arial" pitchFamily="34" charset="0"/>
                <a:cs typeface="Arial" pitchFamily="34" charset="0"/>
              </a:rPr>
            </a:br>
            <a:endParaRPr lang="vi-VN" sz="3600" b="1" dirty="0">
              <a:solidFill>
                <a:srgbClr val="800000"/>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Subtitle 2"/>
          <p:cNvSpPr>
            <a:spLocks noGrp="1"/>
          </p:cNvSpPr>
          <p:nvPr>
            <p:ph type="subTitle" idx="1"/>
          </p:nvPr>
        </p:nvSpPr>
        <p:spPr>
          <a:xfrm>
            <a:off x="2267744" y="1700808"/>
            <a:ext cx="4491992" cy="823906"/>
          </a:xfrm>
        </p:spPr>
        <p:txBody>
          <a:bodyPr>
            <a:noAutofit/>
          </a:bodyPr>
          <a:lstStyle/>
          <a:p>
            <a:r>
              <a:rPr lang="en-US" sz="5400" b="1" dirty="0" smtClean="0">
                <a:solidFill>
                  <a:srgbClr val="800000"/>
                </a:solidFill>
                <a:latin typeface="Arial" pitchFamily="34" charset="0"/>
                <a:cs typeface="Arial" pitchFamily="34" charset="0"/>
              </a:rPr>
              <a:t>TẬP HUẤN</a:t>
            </a:r>
            <a:endParaRPr lang="en-US" sz="5400" b="1" dirty="0">
              <a:solidFill>
                <a:srgbClr val="800000"/>
              </a:solidFill>
              <a:latin typeface="Arial" pitchFamily="34" charset="0"/>
              <a:cs typeface="Arial" pitchFamily="34" charset="0"/>
            </a:endParaRPr>
          </a:p>
        </p:txBody>
      </p:sp>
      <p:sp>
        <p:nvSpPr>
          <p:cNvPr id="4" name="Title 1"/>
          <p:cNvSpPr txBox="1">
            <a:spLocks/>
          </p:cNvSpPr>
          <p:nvPr/>
        </p:nvSpPr>
        <p:spPr>
          <a:xfrm>
            <a:off x="1475656" y="280599"/>
            <a:ext cx="6264696" cy="64807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smtClean="0">
                <a:solidFill>
                  <a:srgbClr val="0070C0"/>
                </a:solidFill>
                <a:effectLst>
                  <a:outerShdw blurRad="38100" dist="38100" dir="2700000" algn="tl">
                    <a:srgbClr val="000000">
                      <a:alpha val="43137"/>
                    </a:srgbClr>
                  </a:outerShdw>
                </a:effectLst>
                <a:latin typeface="Arial" pitchFamily="34" charset="0"/>
                <a:cs typeface="Arial" pitchFamily="34" charset="0"/>
              </a:rPr>
              <a:t>UBND TỈNH HẢI DƯƠNG</a:t>
            </a:r>
          </a:p>
          <a:p>
            <a:r>
              <a:rPr lang="en-US" sz="2800" b="1" dirty="0" smtClean="0">
                <a:solidFill>
                  <a:srgbClr val="0070C0"/>
                </a:solidFill>
                <a:effectLst>
                  <a:outerShdw blurRad="38100" dist="38100" dir="2700000" algn="tl">
                    <a:srgbClr val="000000">
                      <a:alpha val="43137"/>
                    </a:srgbClr>
                  </a:outerShdw>
                </a:effectLst>
                <a:latin typeface="Arial" pitchFamily="34" charset="0"/>
                <a:cs typeface="Arial" pitchFamily="34" charset="0"/>
              </a:rPr>
              <a:t>SỞ GIÁO DỤC VÀ ĐÀO TẠO</a:t>
            </a:r>
            <a:endParaRPr lang="vi-VN" sz="2800" b="1" dirty="0">
              <a:solidFill>
                <a:srgbClr val="0070C0"/>
              </a:solidFill>
              <a:effectLst>
                <a:outerShdw blurRad="38100" dist="38100" dir="2700000" algn="tl">
                  <a:srgbClr val="000000">
                    <a:alpha val="43137"/>
                  </a:srgbClr>
                </a:outerShdw>
              </a:effectLst>
              <a:latin typeface="Arial" pitchFamily="34" charset="0"/>
              <a:cs typeface="Arial" pitchFamily="34" charset="0"/>
            </a:endParaRPr>
          </a:p>
        </p:txBody>
      </p:sp>
      <p:sp>
        <p:nvSpPr>
          <p:cNvPr id="5" name="Subtitle 2"/>
          <p:cNvSpPr txBox="1">
            <a:spLocks/>
          </p:cNvSpPr>
          <p:nvPr/>
        </p:nvSpPr>
        <p:spPr>
          <a:xfrm>
            <a:off x="2366024" y="5000636"/>
            <a:ext cx="4491992" cy="538154"/>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2400" b="1" smtClean="0">
                <a:solidFill>
                  <a:srgbClr val="800000"/>
                </a:solidFill>
                <a:latin typeface="Arial" pitchFamily="34" charset="0"/>
                <a:cs typeface="Arial" pitchFamily="34" charset="0"/>
              </a:rPr>
              <a:t>MÔN: TIN HỌC</a:t>
            </a:r>
            <a:endParaRPr kumimoji="0" lang="en-US" sz="2400" b="1" i="0" u="none" strike="noStrike" kern="1200" cap="none" spc="0" normalizeH="0" baseline="0" noProof="0" dirty="0">
              <a:ln>
                <a:noFill/>
              </a:ln>
              <a:solidFill>
                <a:srgbClr val="800000"/>
              </a:solidFill>
              <a:effectLst/>
              <a:uLnTx/>
              <a:uFillTx/>
              <a:latin typeface="Arial" pitchFamily="34" charset="0"/>
              <a:ea typeface="+mn-ea"/>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1143000"/>
          </a:xfrm>
        </p:spPr>
        <p:txBody>
          <a:bodyPr>
            <a:normAutofit/>
          </a:bodyPr>
          <a:lstStyle/>
          <a:p>
            <a:r>
              <a:rPr lang="en-US" sz="3200" b="1" dirty="0" smtClean="0">
                <a:solidFill>
                  <a:srgbClr val="800000"/>
                </a:solidFill>
                <a:latin typeface="Arial" pitchFamily="34" charset="0"/>
                <a:cs typeface="Arial" pitchFamily="34" charset="0"/>
              </a:rPr>
              <a:t>5. </a:t>
            </a:r>
            <a:r>
              <a:rPr lang="en-US" sz="3200" b="1" dirty="0" err="1" smtClean="0">
                <a:solidFill>
                  <a:srgbClr val="800000"/>
                </a:solidFill>
                <a:latin typeface="Arial" pitchFamily="34" charset="0"/>
                <a:cs typeface="Arial" pitchFamily="34" charset="0"/>
              </a:rPr>
              <a:t>Xây</a:t>
            </a:r>
            <a:r>
              <a:rPr lang="en-US" sz="3200" b="1" dirty="0" smtClean="0">
                <a:solidFill>
                  <a:srgbClr val="800000"/>
                </a:solidFill>
                <a:latin typeface="Arial" pitchFamily="34" charset="0"/>
                <a:cs typeface="Arial" pitchFamily="34" charset="0"/>
              </a:rPr>
              <a:t> </a:t>
            </a:r>
            <a:r>
              <a:rPr lang="en-US" sz="3200" b="1" dirty="0" err="1" smtClean="0">
                <a:solidFill>
                  <a:srgbClr val="800000"/>
                </a:solidFill>
                <a:latin typeface="Arial" pitchFamily="34" charset="0"/>
                <a:cs typeface="Arial" pitchFamily="34" charset="0"/>
              </a:rPr>
              <a:t>dựng</a:t>
            </a:r>
            <a:r>
              <a:rPr lang="en-US" sz="3200" b="1" dirty="0" smtClean="0">
                <a:solidFill>
                  <a:srgbClr val="800000"/>
                </a:solidFill>
                <a:latin typeface="Arial" pitchFamily="34" charset="0"/>
                <a:cs typeface="Arial" pitchFamily="34" charset="0"/>
              </a:rPr>
              <a:t> </a:t>
            </a:r>
            <a:r>
              <a:rPr lang="en-US" sz="3200" b="1" dirty="0" err="1" smtClean="0">
                <a:solidFill>
                  <a:srgbClr val="800000"/>
                </a:solidFill>
                <a:latin typeface="Arial" pitchFamily="34" charset="0"/>
                <a:cs typeface="Arial" pitchFamily="34" charset="0"/>
              </a:rPr>
              <a:t>tiến</a:t>
            </a:r>
            <a:r>
              <a:rPr lang="en-US" sz="3200" b="1" dirty="0" smtClean="0">
                <a:solidFill>
                  <a:srgbClr val="800000"/>
                </a:solidFill>
                <a:latin typeface="Arial" pitchFamily="34" charset="0"/>
                <a:cs typeface="Arial" pitchFamily="34" charset="0"/>
              </a:rPr>
              <a:t> </a:t>
            </a:r>
            <a:r>
              <a:rPr lang="en-US" sz="3200" b="1" dirty="0" err="1" smtClean="0">
                <a:solidFill>
                  <a:srgbClr val="800000"/>
                </a:solidFill>
                <a:latin typeface="Arial" pitchFamily="34" charset="0"/>
                <a:cs typeface="Arial" pitchFamily="34" charset="0"/>
              </a:rPr>
              <a:t>trình</a:t>
            </a:r>
            <a:r>
              <a:rPr lang="en-US" sz="3200" b="1" dirty="0" smtClean="0">
                <a:solidFill>
                  <a:srgbClr val="800000"/>
                </a:solidFill>
                <a:latin typeface="Arial" pitchFamily="34" charset="0"/>
                <a:cs typeface="Arial" pitchFamily="34" charset="0"/>
              </a:rPr>
              <a:t> </a:t>
            </a:r>
            <a:r>
              <a:rPr lang="en-US" sz="3200" b="1" dirty="0" err="1" smtClean="0">
                <a:solidFill>
                  <a:srgbClr val="800000"/>
                </a:solidFill>
                <a:latin typeface="Arial" pitchFamily="34" charset="0"/>
                <a:cs typeface="Arial" pitchFamily="34" charset="0"/>
              </a:rPr>
              <a:t>dạy</a:t>
            </a:r>
            <a:r>
              <a:rPr lang="en-US" sz="3200" b="1" dirty="0" smtClean="0">
                <a:solidFill>
                  <a:srgbClr val="800000"/>
                </a:solidFill>
                <a:latin typeface="Arial" pitchFamily="34" charset="0"/>
                <a:cs typeface="Arial" pitchFamily="34" charset="0"/>
              </a:rPr>
              <a:t> </a:t>
            </a:r>
            <a:r>
              <a:rPr lang="en-US" sz="3200" b="1" dirty="0" err="1" smtClean="0">
                <a:solidFill>
                  <a:srgbClr val="800000"/>
                </a:solidFill>
                <a:latin typeface="Arial" pitchFamily="34" charset="0"/>
                <a:cs typeface="Arial" pitchFamily="34" charset="0"/>
              </a:rPr>
              <a:t>học</a:t>
            </a:r>
            <a:endParaRPr lang="en-US" sz="3200" b="1" dirty="0">
              <a:solidFill>
                <a:srgbClr val="800000"/>
              </a:solidFill>
              <a:latin typeface="Arial" pitchFamily="34" charset="0"/>
              <a:cs typeface="Arial" pitchFamily="34" charset="0"/>
            </a:endParaRPr>
          </a:p>
        </p:txBody>
      </p:sp>
      <p:sp>
        <p:nvSpPr>
          <p:cNvPr id="3" name="Content Placeholder 2"/>
          <p:cNvSpPr>
            <a:spLocks noGrp="1"/>
          </p:cNvSpPr>
          <p:nvPr>
            <p:ph idx="1"/>
          </p:nvPr>
        </p:nvSpPr>
        <p:spPr>
          <a:xfrm>
            <a:off x="428596" y="1447800"/>
            <a:ext cx="8505092" cy="5181600"/>
          </a:xfrm>
        </p:spPr>
        <p:txBody>
          <a:bodyPr>
            <a:normAutofit lnSpcReduction="10000"/>
          </a:bodyPr>
          <a:lstStyle/>
          <a:p>
            <a:pPr>
              <a:lnSpc>
                <a:spcPct val="114000"/>
              </a:lnSpc>
              <a:spcBef>
                <a:spcPts val="600"/>
              </a:spcBef>
            </a:pPr>
            <a:r>
              <a:rPr lang="en-US" sz="2800" dirty="0" err="1" smtClean="0">
                <a:solidFill>
                  <a:srgbClr val="00153E"/>
                </a:solidFill>
                <a:latin typeface="Arial" pitchFamily="34" charset="0"/>
                <a:cs typeface="Arial" pitchFamily="34" charset="0"/>
              </a:rPr>
              <a:t>Lựa</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chọn</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phương</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pháp</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và</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hình</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thức</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tổ</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chức</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dạy</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học</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phù</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hợp</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với</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bộ</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môn</a:t>
            </a:r>
            <a:r>
              <a:rPr lang="en-US" sz="2800" dirty="0" smtClean="0">
                <a:solidFill>
                  <a:srgbClr val="00153E"/>
                </a:solidFill>
                <a:latin typeface="Arial" pitchFamily="34" charset="0"/>
                <a:cs typeface="Arial" pitchFamily="34" charset="0"/>
              </a:rPr>
              <a:t>;</a:t>
            </a:r>
          </a:p>
          <a:p>
            <a:pPr>
              <a:lnSpc>
                <a:spcPct val="114000"/>
              </a:lnSpc>
              <a:spcBef>
                <a:spcPts val="600"/>
              </a:spcBef>
            </a:pPr>
            <a:r>
              <a:rPr lang="en-US" sz="2800" dirty="0" err="1" smtClean="0">
                <a:solidFill>
                  <a:srgbClr val="00153E"/>
                </a:solidFill>
                <a:latin typeface="Arial" pitchFamily="34" charset="0"/>
                <a:cs typeface="Arial" pitchFamily="34" charset="0"/>
              </a:rPr>
              <a:t>Xây</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dựng</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các</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hoạt</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động</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học</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trong</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chủ</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đề</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Mỗi</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hoạt</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động</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phải</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nêu</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rõ</a:t>
            </a:r>
            <a:r>
              <a:rPr lang="en-US" sz="2800" dirty="0" smtClean="0">
                <a:solidFill>
                  <a:srgbClr val="00153E"/>
                </a:solidFill>
                <a:latin typeface="Arial" pitchFamily="34" charset="0"/>
                <a:cs typeface="Arial" pitchFamily="34" charset="0"/>
              </a:rPr>
              <a:t>:</a:t>
            </a:r>
          </a:p>
          <a:p>
            <a:pPr>
              <a:lnSpc>
                <a:spcPct val="114000"/>
              </a:lnSpc>
              <a:spcBef>
                <a:spcPts val="600"/>
              </a:spcBef>
              <a:buNone/>
            </a:pPr>
            <a:r>
              <a:rPr lang="en-US" sz="2800" dirty="0" smtClean="0">
                <a:solidFill>
                  <a:srgbClr val="00153E"/>
                </a:solidFill>
                <a:latin typeface="Arial" pitchFamily="34" charset="0"/>
                <a:cs typeface="Arial" pitchFamily="34" charset="0"/>
              </a:rPr>
              <a:t>   - </a:t>
            </a:r>
            <a:r>
              <a:rPr lang="en-US" sz="2800" dirty="0" err="1" smtClean="0">
                <a:solidFill>
                  <a:srgbClr val="00153E"/>
                </a:solidFill>
                <a:latin typeface="Arial" pitchFamily="34" charset="0"/>
                <a:cs typeface="Arial" pitchFamily="34" charset="0"/>
              </a:rPr>
              <a:t>Mục</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đích</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của</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hoạt</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động</a:t>
            </a:r>
            <a:r>
              <a:rPr lang="en-US" sz="2800" dirty="0" smtClean="0">
                <a:solidFill>
                  <a:srgbClr val="00153E"/>
                </a:solidFill>
                <a:latin typeface="Arial" pitchFamily="34" charset="0"/>
                <a:cs typeface="Arial" pitchFamily="34" charset="0"/>
              </a:rPr>
              <a:t>;</a:t>
            </a:r>
          </a:p>
          <a:p>
            <a:pPr>
              <a:lnSpc>
                <a:spcPct val="114000"/>
              </a:lnSpc>
              <a:spcBef>
                <a:spcPts val="600"/>
              </a:spcBef>
              <a:buNone/>
            </a:pPr>
            <a:r>
              <a:rPr lang="en-US" sz="2800" dirty="0" smtClean="0">
                <a:solidFill>
                  <a:srgbClr val="00153E"/>
                </a:solidFill>
                <a:latin typeface="Arial" pitchFamily="34" charset="0"/>
                <a:cs typeface="Arial" pitchFamily="34" charset="0"/>
              </a:rPr>
              <a:t>   - </a:t>
            </a:r>
            <a:r>
              <a:rPr lang="en-US" sz="2800" dirty="0" err="1" smtClean="0">
                <a:solidFill>
                  <a:srgbClr val="00153E"/>
                </a:solidFill>
                <a:latin typeface="Arial" pitchFamily="34" charset="0"/>
                <a:cs typeface="Arial" pitchFamily="34" charset="0"/>
              </a:rPr>
              <a:t>Nội</a:t>
            </a:r>
            <a:r>
              <a:rPr lang="en-US" sz="2800" dirty="0" smtClean="0">
                <a:solidFill>
                  <a:srgbClr val="00153E"/>
                </a:solidFill>
                <a:latin typeface="Arial" pitchFamily="34" charset="0"/>
                <a:cs typeface="Arial" pitchFamily="34" charset="0"/>
              </a:rPr>
              <a:t> dung </a:t>
            </a:r>
            <a:r>
              <a:rPr lang="en-US" sz="2800" dirty="0" err="1" smtClean="0">
                <a:solidFill>
                  <a:srgbClr val="00153E"/>
                </a:solidFill>
                <a:latin typeface="Arial" pitchFamily="34" charset="0"/>
                <a:cs typeface="Arial" pitchFamily="34" charset="0"/>
              </a:rPr>
              <a:t>hoạt</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động</a:t>
            </a:r>
            <a:r>
              <a:rPr lang="en-US" sz="2800" dirty="0" smtClean="0">
                <a:solidFill>
                  <a:srgbClr val="00153E"/>
                </a:solidFill>
                <a:latin typeface="Arial" pitchFamily="34" charset="0"/>
                <a:cs typeface="Arial" pitchFamily="34" charset="0"/>
              </a:rPr>
              <a:t>;</a:t>
            </a:r>
          </a:p>
          <a:p>
            <a:pPr>
              <a:lnSpc>
                <a:spcPct val="114000"/>
              </a:lnSpc>
              <a:spcBef>
                <a:spcPts val="600"/>
              </a:spcBef>
              <a:buNone/>
            </a:pPr>
            <a:r>
              <a:rPr lang="en-US" sz="2800" dirty="0" smtClean="0">
                <a:solidFill>
                  <a:srgbClr val="00153E"/>
                </a:solidFill>
                <a:latin typeface="Arial" pitchFamily="34" charset="0"/>
                <a:cs typeface="Arial" pitchFamily="34" charset="0"/>
              </a:rPr>
              <a:t>   - </a:t>
            </a:r>
            <a:r>
              <a:rPr lang="en-US" sz="2800" dirty="0" err="1" smtClean="0">
                <a:solidFill>
                  <a:srgbClr val="00153E"/>
                </a:solidFill>
                <a:latin typeface="Arial" pitchFamily="34" charset="0"/>
                <a:cs typeface="Arial" pitchFamily="34" charset="0"/>
              </a:rPr>
              <a:t>Phương</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pháp</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kĩ</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thuật</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tổ</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chức</a:t>
            </a:r>
            <a:r>
              <a:rPr lang="en-US" sz="2800" dirty="0" smtClean="0">
                <a:solidFill>
                  <a:srgbClr val="00153E"/>
                </a:solidFill>
                <a:latin typeface="Arial" pitchFamily="34" charset="0"/>
                <a:cs typeface="Arial" pitchFamily="34" charset="0"/>
              </a:rPr>
              <a:t>;</a:t>
            </a:r>
          </a:p>
          <a:p>
            <a:pPr>
              <a:lnSpc>
                <a:spcPct val="114000"/>
              </a:lnSpc>
              <a:spcBef>
                <a:spcPts val="600"/>
              </a:spcBef>
              <a:buNone/>
            </a:pPr>
            <a:r>
              <a:rPr lang="en-US" sz="2800" dirty="0" smtClean="0">
                <a:solidFill>
                  <a:srgbClr val="00153E"/>
                </a:solidFill>
                <a:latin typeface="Arial" pitchFamily="34" charset="0"/>
                <a:cs typeface="Arial" pitchFamily="34" charset="0"/>
              </a:rPr>
              <a:t>   </a:t>
            </a:r>
            <a:r>
              <a:rPr lang="en-US" sz="2800" spc="-50" dirty="0" smtClean="0">
                <a:solidFill>
                  <a:srgbClr val="00153E"/>
                </a:solidFill>
                <a:latin typeface="Arial" pitchFamily="34" charset="0"/>
                <a:cs typeface="Arial" pitchFamily="34" charset="0"/>
              </a:rPr>
              <a:t>- </a:t>
            </a:r>
            <a:r>
              <a:rPr lang="en-US" sz="2800" spc="-50" dirty="0" err="1" smtClean="0">
                <a:solidFill>
                  <a:srgbClr val="00153E"/>
                </a:solidFill>
                <a:latin typeface="Arial" pitchFamily="34" charset="0"/>
                <a:cs typeface="Arial" pitchFamily="34" charset="0"/>
              </a:rPr>
              <a:t>Thời</a:t>
            </a:r>
            <a:r>
              <a:rPr lang="en-US" sz="2800" spc="-50" dirty="0" smtClean="0">
                <a:solidFill>
                  <a:srgbClr val="00153E"/>
                </a:solidFill>
                <a:latin typeface="Arial" pitchFamily="34" charset="0"/>
                <a:cs typeface="Arial" pitchFamily="34" charset="0"/>
              </a:rPr>
              <a:t> </a:t>
            </a:r>
            <a:r>
              <a:rPr lang="en-US" sz="2800" spc="-50" dirty="0" err="1" smtClean="0">
                <a:solidFill>
                  <a:srgbClr val="00153E"/>
                </a:solidFill>
                <a:latin typeface="Arial" pitchFamily="34" charset="0"/>
                <a:cs typeface="Arial" pitchFamily="34" charset="0"/>
              </a:rPr>
              <a:t>gian</a:t>
            </a:r>
            <a:r>
              <a:rPr lang="en-US" sz="2800" spc="-50" dirty="0" smtClean="0">
                <a:solidFill>
                  <a:srgbClr val="00153E"/>
                </a:solidFill>
                <a:latin typeface="Arial" pitchFamily="34" charset="0"/>
                <a:cs typeface="Arial" pitchFamily="34" charset="0"/>
              </a:rPr>
              <a:t> </a:t>
            </a:r>
            <a:r>
              <a:rPr lang="en-US" sz="2800" spc="-50" dirty="0" err="1" smtClean="0">
                <a:solidFill>
                  <a:srgbClr val="00153E"/>
                </a:solidFill>
                <a:latin typeface="Arial" pitchFamily="34" charset="0"/>
                <a:cs typeface="Arial" pitchFamily="34" charset="0"/>
              </a:rPr>
              <a:t>và</a:t>
            </a:r>
            <a:r>
              <a:rPr lang="en-US" sz="2800" spc="-50" dirty="0" smtClean="0">
                <a:solidFill>
                  <a:srgbClr val="00153E"/>
                </a:solidFill>
                <a:latin typeface="Arial" pitchFamily="34" charset="0"/>
                <a:cs typeface="Arial" pitchFamily="34" charset="0"/>
              </a:rPr>
              <a:t> </a:t>
            </a:r>
            <a:r>
              <a:rPr lang="en-US" sz="2800" spc="-50" dirty="0" err="1" smtClean="0">
                <a:solidFill>
                  <a:srgbClr val="00153E"/>
                </a:solidFill>
                <a:latin typeface="Arial" pitchFamily="34" charset="0"/>
                <a:cs typeface="Arial" pitchFamily="34" charset="0"/>
              </a:rPr>
              <a:t>hình</a:t>
            </a:r>
            <a:r>
              <a:rPr lang="en-US" sz="2800" spc="-50" dirty="0" smtClean="0">
                <a:solidFill>
                  <a:srgbClr val="00153E"/>
                </a:solidFill>
                <a:latin typeface="Arial" pitchFamily="34" charset="0"/>
                <a:cs typeface="Arial" pitchFamily="34" charset="0"/>
              </a:rPr>
              <a:t> </a:t>
            </a:r>
            <a:r>
              <a:rPr lang="en-US" sz="2800" spc="-50" dirty="0" err="1" smtClean="0">
                <a:solidFill>
                  <a:srgbClr val="00153E"/>
                </a:solidFill>
                <a:latin typeface="Arial" pitchFamily="34" charset="0"/>
                <a:cs typeface="Arial" pitchFamily="34" charset="0"/>
              </a:rPr>
              <a:t>thức</a:t>
            </a:r>
            <a:r>
              <a:rPr lang="en-US" sz="2800" spc="-50" dirty="0" smtClean="0">
                <a:solidFill>
                  <a:srgbClr val="00153E"/>
                </a:solidFill>
                <a:latin typeface="Arial" pitchFamily="34" charset="0"/>
                <a:cs typeface="Arial" pitchFamily="34" charset="0"/>
              </a:rPr>
              <a:t> </a:t>
            </a:r>
            <a:r>
              <a:rPr lang="en-US" sz="2800" spc="-50" dirty="0" err="1" smtClean="0">
                <a:solidFill>
                  <a:srgbClr val="00153E"/>
                </a:solidFill>
                <a:latin typeface="Arial" pitchFamily="34" charset="0"/>
                <a:cs typeface="Arial" pitchFamily="34" charset="0"/>
              </a:rPr>
              <a:t>tổ</a:t>
            </a:r>
            <a:r>
              <a:rPr lang="en-US" sz="2800" spc="-50" dirty="0" smtClean="0">
                <a:solidFill>
                  <a:srgbClr val="00153E"/>
                </a:solidFill>
                <a:latin typeface="Arial" pitchFamily="34" charset="0"/>
                <a:cs typeface="Arial" pitchFamily="34" charset="0"/>
              </a:rPr>
              <a:t> </a:t>
            </a:r>
            <a:r>
              <a:rPr lang="en-US" sz="2800" spc="-50" dirty="0" err="1" smtClean="0">
                <a:solidFill>
                  <a:srgbClr val="00153E"/>
                </a:solidFill>
                <a:latin typeface="Arial" pitchFamily="34" charset="0"/>
                <a:cs typeface="Arial" pitchFamily="34" charset="0"/>
              </a:rPr>
              <a:t>chức</a:t>
            </a:r>
            <a:r>
              <a:rPr lang="en-US" sz="2800" spc="-50" dirty="0" smtClean="0">
                <a:solidFill>
                  <a:srgbClr val="00153E"/>
                </a:solidFill>
                <a:latin typeface="Arial" pitchFamily="34" charset="0"/>
                <a:cs typeface="Arial" pitchFamily="34" charset="0"/>
              </a:rPr>
              <a:t> </a:t>
            </a:r>
            <a:r>
              <a:rPr lang="en-US" sz="2800" spc="-50" dirty="0" err="1" smtClean="0">
                <a:solidFill>
                  <a:srgbClr val="00153E"/>
                </a:solidFill>
                <a:latin typeface="Arial" pitchFamily="34" charset="0"/>
                <a:cs typeface="Arial" pitchFamily="34" charset="0"/>
              </a:rPr>
              <a:t>hoạt</a:t>
            </a:r>
            <a:r>
              <a:rPr lang="en-US" sz="2800" spc="-50" dirty="0" smtClean="0">
                <a:solidFill>
                  <a:srgbClr val="00153E"/>
                </a:solidFill>
                <a:latin typeface="Arial" pitchFamily="34" charset="0"/>
                <a:cs typeface="Arial" pitchFamily="34" charset="0"/>
              </a:rPr>
              <a:t> </a:t>
            </a:r>
            <a:r>
              <a:rPr lang="en-US" sz="2800" spc="-50" dirty="0" err="1" smtClean="0">
                <a:solidFill>
                  <a:srgbClr val="00153E"/>
                </a:solidFill>
                <a:latin typeface="Arial" pitchFamily="34" charset="0"/>
                <a:cs typeface="Arial" pitchFamily="34" charset="0"/>
              </a:rPr>
              <a:t>động</a:t>
            </a:r>
            <a:r>
              <a:rPr lang="en-US" sz="2800" spc="-50" dirty="0" smtClean="0">
                <a:solidFill>
                  <a:srgbClr val="00153E"/>
                </a:solidFill>
                <a:latin typeface="Arial" pitchFamily="34" charset="0"/>
                <a:cs typeface="Arial" pitchFamily="34" charset="0"/>
              </a:rPr>
              <a:t>: </a:t>
            </a:r>
            <a:r>
              <a:rPr lang="en-US" sz="2800" spc="-50" dirty="0" err="1" smtClean="0">
                <a:solidFill>
                  <a:srgbClr val="00153E"/>
                </a:solidFill>
                <a:latin typeface="Arial" pitchFamily="34" charset="0"/>
                <a:cs typeface="Arial" pitchFamily="34" charset="0"/>
              </a:rPr>
              <a:t>trên</a:t>
            </a:r>
            <a:r>
              <a:rPr lang="en-US" sz="2800" spc="-50" dirty="0" smtClean="0">
                <a:solidFill>
                  <a:srgbClr val="00153E"/>
                </a:solidFill>
                <a:latin typeface="Arial" pitchFamily="34" charset="0"/>
                <a:cs typeface="Arial" pitchFamily="34" charset="0"/>
              </a:rPr>
              <a:t> </a:t>
            </a:r>
            <a:r>
              <a:rPr lang="en-US" sz="2800" spc="-50" dirty="0" err="1" smtClean="0">
                <a:solidFill>
                  <a:srgbClr val="00153E"/>
                </a:solidFill>
                <a:latin typeface="Arial" pitchFamily="34" charset="0"/>
                <a:cs typeface="Arial" pitchFamily="34" charset="0"/>
              </a:rPr>
              <a:t>lớp</a:t>
            </a:r>
            <a:r>
              <a:rPr lang="en-US" sz="2800" spc="-50" dirty="0" smtClean="0">
                <a:solidFill>
                  <a:srgbClr val="00153E"/>
                </a:solidFill>
                <a:latin typeface="Arial" pitchFamily="34" charset="0"/>
                <a:cs typeface="Arial" pitchFamily="34" charset="0"/>
              </a:rPr>
              <a:t>, </a:t>
            </a:r>
            <a:r>
              <a:rPr lang="en-US" sz="2800" spc="-50" dirty="0" err="1" smtClean="0">
                <a:solidFill>
                  <a:srgbClr val="00153E"/>
                </a:solidFill>
                <a:latin typeface="Arial" pitchFamily="34" charset="0"/>
                <a:cs typeface="Arial" pitchFamily="34" charset="0"/>
              </a:rPr>
              <a:t>ngoài</a:t>
            </a:r>
            <a:r>
              <a:rPr lang="en-US" sz="2800" spc="-50" dirty="0" smtClean="0">
                <a:solidFill>
                  <a:srgbClr val="00153E"/>
                </a:solidFill>
                <a:latin typeface="Arial" pitchFamily="34" charset="0"/>
                <a:cs typeface="Arial" pitchFamily="34" charset="0"/>
              </a:rPr>
              <a:t> </a:t>
            </a:r>
            <a:r>
              <a:rPr lang="en-US" sz="2800" spc="-50" dirty="0" err="1" smtClean="0">
                <a:solidFill>
                  <a:srgbClr val="00153E"/>
                </a:solidFill>
                <a:latin typeface="Arial" pitchFamily="34" charset="0"/>
                <a:cs typeface="Arial" pitchFamily="34" charset="0"/>
              </a:rPr>
              <a:t>lớp</a:t>
            </a:r>
            <a:r>
              <a:rPr lang="en-US" sz="2800" spc="-50" dirty="0" smtClean="0">
                <a:solidFill>
                  <a:srgbClr val="00153E"/>
                </a:solidFill>
                <a:latin typeface="Arial" pitchFamily="34" charset="0"/>
                <a:cs typeface="Arial" pitchFamily="34" charset="0"/>
              </a:rPr>
              <a:t>, ở </a:t>
            </a:r>
            <a:r>
              <a:rPr lang="en-US" sz="2800" spc="-50" dirty="0" err="1" smtClean="0">
                <a:solidFill>
                  <a:srgbClr val="00153E"/>
                </a:solidFill>
                <a:latin typeface="Arial" pitchFamily="34" charset="0"/>
                <a:cs typeface="Arial" pitchFamily="34" charset="0"/>
              </a:rPr>
              <a:t>nhà</a:t>
            </a:r>
            <a:r>
              <a:rPr lang="en-US" sz="2800" spc="-50" dirty="0" smtClean="0">
                <a:solidFill>
                  <a:srgbClr val="00153E"/>
                </a:solidFill>
                <a:latin typeface="Arial" pitchFamily="34" charset="0"/>
                <a:cs typeface="Arial" pitchFamily="34" charset="0"/>
              </a:rPr>
              <a:t>, ở </a:t>
            </a:r>
            <a:r>
              <a:rPr lang="en-US" sz="2800" spc="-50" dirty="0" err="1" smtClean="0">
                <a:solidFill>
                  <a:srgbClr val="00153E"/>
                </a:solidFill>
                <a:latin typeface="Arial" pitchFamily="34" charset="0"/>
                <a:cs typeface="Arial" pitchFamily="34" charset="0"/>
              </a:rPr>
              <a:t>địa</a:t>
            </a:r>
            <a:r>
              <a:rPr lang="en-US" sz="2800" spc="-50" dirty="0" smtClean="0">
                <a:solidFill>
                  <a:srgbClr val="00153E"/>
                </a:solidFill>
                <a:latin typeface="Arial" pitchFamily="34" charset="0"/>
                <a:cs typeface="Arial" pitchFamily="34" charset="0"/>
              </a:rPr>
              <a:t> </a:t>
            </a:r>
            <a:r>
              <a:rPr lang="en-US" sz="2800" spc="-50" dirty="0" err="1" smtClean="0">
                <a:solidFill>
                  <a:srgbClr val="00153E"/>
                </a:solidFill>
                <a:latin typeface="Arial" pitchFamily="34" charset="0"/>
                <a:cs typeface="Arial" pitchFamily="34" charset="0"/>
              </a:rPr>
              <a:t>phương</a:t>
            </a:r>
            <a:r>
              <a:rPr lang="en-US" sz="2800" spc="-50" dirty="0" smtClean="0">
                <a:solidFill>
                  <a:srgbClr val="00153E"/>
                </a:solidFill>
                <a:latin typeface="Arial" pitchFamily="34" charset="0"/>
                <a:cs typeface="Arial" pitchFamily="34" charset="0"/>
              </a:rPr>
              <a:t>;</a:t>
            </a:r>
          </a:p>
          <a:p>
            <a:pPr>
              <a:lnSpc>
                <a:spcPct val="114000"/>
              </a:lnSpc>
              <a:spcBef>
                <a:spcPts val="600"/>
              </a:spcBef>
              <a:buNone/>
            </a:pPr>
            <a:r>
              <a:rPr lang="en-US" sz="2800" dirty="0" smtClean="0">
                <a:solidFill>
                  <a:srgbClr val="00153E"/>
                </a:solidFill>
                <a:latin typeface="Arial" pitchFamily="34" charset="0"/>
                <a:cs typeface="Arial" pitchFamily="34" charset="0"/>
              </a:rPr>
              <a:t>   - </a:t>
            </a:r>
            <a:r>
              <a:rPr lang="en-US" sz="2800" dirty="0" err="1" smtClean="0">
                <a:solidFill>
                  <a:srgbClr val="00153E"/>
                </a:solidFill>
                <a:latin typeface="Arial" pitchFamily="34" charset="0"/>
                <a:cs typeface="Arial" pitchFamily="34" charset="0"/>
              </a:rPr>
              <a:t>Sản</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phẩm</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của</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hoạt</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động</a:t>
            </a:r>
            <a:r>
              <a:rPr lang="en-US" sz="2800" dirty="0" smtClean="0">
                <a:solidFill>
                  <a:srgbClr val="00153E"/>
                </a:solidFill>
                <a:latin typeface="Arial" pitchFamily="34" charset="0"/>
                <a:cs typeface="Arial" pitchFamily="34" charset="0"/>
              </a:rPr>
              <a:t>.</a:t>
            </a:r>
            <a:endParaRPr lang="en-US" sz="2800" dirty="0">
              <a:solidFill>
                <a:srgbClr val="00153E"/>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800000"/>
                </a:solidFill>
                <a:latin typeface="Arial" pitchFamily="34" charset="0"/>
                <a:cs typeface="Arial" pitchFamily="34" charset="0"/>
              </a:rPr>
              <a:t>6. </a:t>
            </a:r>
            <a:r>
              <a:rPr lang="en-US" sz="3200" b="1" dirty="0" err="1" smtClean="0">
                <a:solidFill>
                  <a:srgbClr val="800000"/>
                </a:solidFill>
                <a:latin typeface="Arial" pitchFamily="34" charset="0"/>
                <a:cs typeface="Arial" pitchFamily="34" charset="0"/>
              </a:rPr>
              <a:t>Sản</a:t>
            </a:r>
            <a:r>
              <a:rPr lang="en-US" sz="3200" b="1" dirty="0" smtClean="0">
                <a:solidFill>
                  <a:srgbClr val="800000"/>
                </a:solidFill>
                <a:latin typeface="Arial" pitchFamily="34" charset="0"/>
                <a:cs typeface="Arial" pitchFamily="34" charset="0"/>
              </a:rPr>
              <a:t> </a:t>
            </a:r>
            <a:r>
              <a:rPr lang="en-US" sz="3200" b="1" dirty="0" err="1" smtClean="0">
                <a:solidFill>
                  <a:srgbClr val="800000"/>
                </a:solidFill>
                <a:latin typeface="Arial" pitchFamily="34" charset="0"/>
                <a:cs typeface="Arial" pitchFamily="34" charset="0"/>
              </a:rPr>
              <a:t>phẩm</a:t>
            </a:r>
            <a:r>
              <a:rPr lang="en-US" sz="3200" b="1" dirty="0" smtClean="0">
                <a:solidFill>
                  <a:srgbClr val="800000"/>
                </a:solidFill>
                <a:latin typeface="Arial" pitchFamily="34" charset="0"/>
                <a:cs typeface="Arial" pitchFamily="34" charset="0"/>
              </a:rPr>
              <a:t> </a:t>
            </a:r>
            <a:r>
              <a:rPr lang="en-US" sz="3200" b="1" dirty="0" err="1" smtClean="0">
                <a:solidFill>
                  <a:srgbClr val="800000"/>
                </a:solidFill>
                <a:latin typeface="Arial" pitchFamily="34" charset="0"/>
                <a:cs typeface="Arial" pitchFamily="34" charset="0"/>
              </a:rPr>
              <a:t>làm</a:t>
            </a:r>
            <a:r>
              <a:rPr lang="en-US" sz="3200" b="1" dirty="0" smtClean="0">
                <a:solidFill>
                  <a:srgbClr val="800000"/>
                </a:solidFill>
                <a:latin typeface="Arial" pitchFamily="34" charset="0"/>
                <a:cs typeface="Arial" pitchFamily="34" charset="0"/>
              </a:rPr>
              <a:t> </a:t>
            </a:r>
            <a:r>
              <a:rPr lang="en-US" sz="3200" b="1" dirty="0" err="1" smtClean="0">
                <a:solidFill>
                  <a:srgbClr val="800000"/>
                </a:solidFill>
                <a:latin typeface="Arial" pitchFamily="34" charset="0"/>
                <a:cs typeface="Arial" pitchFamily="34" charset="0"/>
              </a:rPr>
              <a:t>việc</a:t>
            </a:r>
            <a:r>
              <a:rPr lang="en-US" sz="3200" b="1" dirty="0" smtClean="0">
                <a:solidFill>
                  <a:srgbClr val="800000"/>
                </a:solidFill>
                <a:latin typeface="Arial" pitchFamily="34" charset="0"/>
                <a:cs typeface="Arial" pitchFamily="34" charset="0"/>
              </a:rPr>
              <a:t> </a:t>
            </a:r>
            <a:r>
              <a:rPr lang="en-US" sz="3200" b="1" dirty="0" err="1" smtClean="0">
                <a:solidFill>
                  <a:srgbClr val="800000"/>
                </a:solidFill>
                <a:latin typeface="Arial" pitchFamily="34" charset="0"/>
                <a:cs typeface="Arial" pitchFamily="34" charset="0"/>
              </a:rPr>
              <a:t>nhóm</a:t>
            </a:r>
            <a:endParaRPr lang="en-US" sz="3200" b="1" dirty="0">
              <a:solidFill>
                <a:srgbClr val="800000"/>
              </a:solidFill>
              <a:latin typeface="Arial" pitchFamily="34" charset="0"/>
              <a:cs typeface="Arial" pitchFamily="34" charset="0"/>
            </a:endParaRPr>
          </a:p>
        </p:txBody>
      </p:sp>
      <p:sp>
        <p:nvSpPr>
          <p:cNvPr id="3" name="Content Placeholder 2"/>
          <p:cNvSpPr>
            <a:spLocks noGrp="1"/>
          </p:cNvSpPr>
          <p:nvPr>
            <p:ph idx="1"/>
          </p:nvPr>
        </p:nvSpPr>
        <p:spPr>
          <a:xfrm>
            <a:off x="428596" y="1447800"/>
            <a:ext cx="8505092" cy="5181600"/>
          </a:xfrm>
        </p:spPr>
        <p:txBody>
          <a:bodyPr>
            <a:normAutofit/>
          </a:bodyPr>
          <a:lstStyle/>
          <a:p>
            <a:pPr>
              <a:lnSpc>
                <a:spcPct val="114000"/>
              </a:lnSpc>
              <a:spcBef>
                <a:spcPts val="600"/>
              </a:spcBef>
            </a:pPr>
            <a:r>
              <a:rPr lang="en-US" sz="2800" dirty="0" err="1" smtClean="0">
                <a:solidFill>
                  <a:srgbClr val="00153E"/>
                </a:solidFill>
                <a:latin typeface="Arial" pitchFamily="34" charset="0"/>
                <a:cs typeface="Arial" pitchFamily="34" charset="0"/>
              </a:rPr>
              <a:t>Bảng</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mô</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tả</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mức</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độ</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câu</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hỏi</a:t>
            </a:r>
            <a:r>
              <a:rPr lang="en-US" sz="2800" dirty="0" smtClean="0">
                <a:solidFill>
                  <a:srgbClr val="00153E"/>
                </a:solidFill>
                <a:latin typeface="Arial" pitchFamily="34" charset="0"/>
                <a:cs typeface="Arial" pitchFamily="34" charset="0"/>
              </a:rPr>
              <a:t>/</a:t>
            </a:r>
            <a:r>
              <a:rPr lang="en-US" sz="2800" dirty="0" err="1" smtClean="0">
                <a:solidFill>
                  <a:srgbClr val="00153E"/>
                </a:solidFill>
                <a:latin typeface="Arial" pitchFamily="34" charset="0"/>
                <a:cs typeface="Arial" pitchFamily="34" charset="0"/>
              </a:rPr>
              <a:t>bài</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tập</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đánh</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giá</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năng</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lực</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của</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học</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sinh</a:t>
            </a:r>
            <a:r>
              <a:rPr lang="en-US" sz="2800" dirty="0" smtClean="0">
                <a:solidFill>
                  <a:srgbClr val="00153E"/>
                </a:solidFill>
                <a:latin typeface="Arial" pitchFamily="34" charset="0"/>
                <a:cs typeface="Arial" pitchFamily="34" charset="0"/>
              </a:rPr>
              <a:t>;</a:t>
            </a:r>
          </a:p>
          <a:p>
            <a:pPr>
              <a:lnSpc>
                <a:spcPct val="114000"/>
              </a:lnSpc>
              <a:spcBef>
                <a:spcPts val="600"/>
              </a:spcBef>
            </a:pPr>
            <a:r>
              <a:rPr lang="en-US" sz="2800" dirty="0" err="1" smtClean="0">
                <a:solidFill>
                  <a:srgbClr val="00153E"/>
                </a:solidFill>
                <a:latin typeface="Arial" pitchFamily="34" charset="0"/>
                <a:cs typeface="Arial" pitchFamily="34" charset="0"/>
              </a:rPr>
              <a:t>Hệ</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thống</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câu</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hỏi</a:t>
            </a:r>
            <a:r>
              <a:rPr lang="en-US" sz="2800" dirty="0" smtClean="0">
                <a:solidFill>
                  <a:srgbClr val="00153E"/>
                </a:solidFill>
                <a:latin typeface="Arial" pitchFamily="34" charset="0"/>
                <a:cs typeface="Arial" pitchFamily="34" charset="0"/>
              </a:rPr>
              <a:t>/</a:t>
            </a:r>
            <a:r>
              <a:rPr lang="en-US" sz="2800" dirty="0" err="1" smtClean="0">
                <a:solidFill>
                  <a:srgbClr val="00153E"/>
                </a:solidFill>
                <a:latin typeface="Arial" pitchFamily="34" charset="0"/>
                <a:cs typeface="Arial" pitchFamily="34" charset="0"/>
              </a:rPr>
              <a:t>bài</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tập</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đánh</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giá</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theo</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các</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mức</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độ</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đã</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mô</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tả</a:t>
            </a:r>
            <a:r>
              <a:rPr lang="en-US" sz="2800" dirty="0" smtClean="0">
                <a:solidFill>
                  <a:srgbClr val="00153E"/>
                </a:solidFill>
                <a:latin typeface="Arial" pitchFamily="34" charset="0"/>
                <a:cs typeface="Arial" pitchFamily="34" charset="0"/>
              </a:rPr>
              <a:t>:</a:t>
            </a:r>
          </a:p>
          <a:p>
            <a:pPr>
              <a:lnSpc>
                <a:spcPct val="114000"/>
              </a:lnSpc>
              <a:spcBef>
                <a:spcPts val="600"/>
              </a:spcBef>
            </a:pPr>
            <a:r>
              <a:rPr lang="en-US" sz="2800" dirty="0" err="1" smtClean="0">
                <a:solidFill>
                  <a:srgbClr val="00153E"/>
                </a:solidFill>
                <a:latin typeface="Arial" pitchFamily="34" charset="0"/>
                <a:cs typeface="Arial" pitchFamily="34" charset="0"/>
              </a:rPr>
              <a:t>Tiến</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trình</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dạy</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học</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chủ</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đề</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được</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thiết</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kế</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thành</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các</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hoạt</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động</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học</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của</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học</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sinh</a:t>
            </a:r>
            <a:r>
              <a:rPr lang="en-US" sz="2800" dirty="0" smtClean="0">
                <a:solidFill>
                  <a:srgbClr val="00153E"/>
                </a:solidFill>
                <a:latin typeface="Arial" pitchFamily="34" charset="0"/>
                <a:cs typeface="Arial" pitchFamily="34" charset="0"/>
              </a:rPr>
              <a:t>.</a:t>
            </a:r>
            <a:endParaRPr lang="en-US" sz="2800" dirty="0">
              <a:solidFill>
                <a:srgbClr val="00153E"/>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normAutofit fontScale="85000" lnSpcReduction="20000"/>
          </a:bodyPr>
          <a:lstStyle/>
          <a:p>
            <a:pPr>
              <a:buNone/>
            </a:pPr>
            <a:r>
              <a:rPr lang="en-US" b="1" dirty="0" err="1" smtClean="0"/>
              <a:t>Có</a:t>
            </a:r>
            <a:r>
              <a:rPr lang="en-US" b="1" dirty="0" smtClean="0"/>
              <a:t> 4 </a:t>
            </a:r>
            <a:r>
              <a:rPr lang="en-US" b="1" dirty="0" err="1" smtClean="0"/>
              <a:t>cấp</a:t>
            </a:r>
            <a:r>
              <a:rPr lang="en-US" b="1" dirty="0" smtClean="0"/>
              <a:t> </a:t>
            </a:r>
            <a:r>
              <a:rPr lang="en-US" b="1" dirty="0" err="1" smtClean="0"/>
              <a:t>đô</a:t>
            </a:r>
            <a:r>
              <a:rPr lang="en-US" b="1" dirty="0" smtClean="0"/>
              <a:t>̣ “</a:t>
            </a:r>
            <a:r>
              <a:rPr lang="en-US" b="1" dirty="0" err="1" smtClean="0"/>
              <a:t>đánh</a:t>
            </a:r>
            <a:r>
              <a:rPr lang="en-US" b="1" dirty="0" smtClean="0"/>
              <a:t> </a:t>
            </a:r>
            <a:r>
              <a:rPr lang="en-US" b="1" dirty="0" err="1" smtClean="0"/>
              <a:t>gia</a:t>
            </a:r>
            <a:r>
              <a:rPr lang="en-US" b="1" dirty="0" smtClean="0"/>
              <a:t>́” quá </a:t>
            </a:r>
            <a:r>
              <a:rPr lang="en-US" b="1" dirty="0" err="1" smtClean="0"/>
              <a:t>trình</a:t>
            </a:r>
            <a:r>
              <a:rPr lang="en-US" b="1" dirty="0" smtClean="0"/>
              <a:t> </a:t>
            </a:r>
            <a:r>
              <a:rPr lang="en-US" b="1" dirty="0" err="1" smtClean="0"/>
              <a:t>học</a:t>
            </a:r>
            <a:r>
              <a:rPr lang="en-US" b="1" dirty="0" smtClean="0"/>
              <a:t> </a:t>
            </a:r>
            <a:r>
              <a:rPr lang="en-US" b="1" dirty="0" err="1" smtClean="0"/>
              <a:t>của</a:t>
            </a:r>
            <a:r>
              <a:rPr lang="en-US" b="1" dirty="0" smtClean="0"/>
              <a:t> HS </a:t>
            </a:r>
            <a:r>
              <a:rPr lang="en-US" dirty="0" smtClean="0"/>
              <a:t>:</a:t>
            </a:r>
          </a:p>
          <a:p>
            <a:pPr>
              <a:buNone/>
            </a:pPr>
            <a:endParaRPr lang="en-US" dirty="0" smtClean="0"/>
          </a:p>
          <a:p>
            <a:pPr algn="just">
              <a:buNone/>
            </a:pPr>
            <a:r>
              <a:rPr lang="en-US" sz="3800" smtClean="0"/>
              <a:t>- </a:t>
            </a:r>
            <a:r>
              <a:rPr lang="en-US" sz="3800" b="1" dirty="0" err="1" smtClean="0"/>
              <a:t>Nhận</a:t>
            </a:r>
            <a:r>
              <a:rPr lang="en-US" sz="3800" b="1" dirty="0" smtClean="0"/>
              <a:t> </a:t>
            </a:r>
            <a:r>
              <a:rPr lang="en-US" sz="3800" b="1" dirty="0" err="1" smtClean="0"/>
              <a:t>biết</a:t>
            </a:r>
            <a:r>
              <a:rPr lang="en-US" sz="3800" dirty="0" smtClean="0"/>
              <a:t>  (</a:t>
            </a:r>
            <a:r>
              <a:rPr lang="en-US" sz="3800" smtClean="0"/>
              <a:t>Knowledge): </a:t>
            </a:r>
            <a:r>
              <a:rPr lang="en-US" sz="3800" dirty="0" smtClean="0"/>
              <a:t>là </a:t>
            </a:r>
            <a:r>
              <a:rPr lang="en-US" sz="3800" dirty="0" err="1" smtClean="0"/>
              <a:t>kha</a:t>
            </a:r>
            <a:r>
              <a:rPr lang="en-US" sz="3800" dirty="0" smtClean="0"/>
              <a:t>̉ </a:t>
            </a:r>
            <a:r>
              <a:rPr lang="en-US" sz="3800" dirty="0" err="1" smtClean="0"/>
              <a:t>năng</a:t>
            </a:r>
            <a:r>
              <a:rPr lang="en-US" sz="3800" dirty="0" smtClean="0"/>
              <a:t> </a:t>
            </a:r>
            <a:r>
              <a:rPr lang="en-US" sz="3800" dirty="0" err="1" smtClean="0"/>
              <a:t>ghi</a:t>
            </a:r>
            <a:r>
              <a:rPr lang="en-US" sz="3800" dirty="0" smtClean="0"/>
              <a:t> </a:t>
            </a:r>
            <a:r>
              <a:rPr lang="en-US" sz="3800" dirty="0" err="1" smtClean="0"/>
              <a:t>nhơ</a:t>
            </a:r>
            <a:r>
              <a:rPr lang="en-US" sz="3800" dirty="0" smtClean="0"/>
              <a:t>́ </a:t>
            </a:r>
            <a:r>
              <a:rPr lang="en-US" sz="3800" dirty="0" err="1" smtClean="0"/>
              <a:t>va</a:t>
            </a:r>
            <a:r>
              <a:rPr lang="en-US" sz="3800" dirty="0" smtClean="0"/>
              <a:t>̀ </a:t>
            </a:r>
            <a:r>
              <a:rPr lang="en-US" sz="3800" dirty="0" err="1" smtClean="0"/>
              <a:t>nhận</a:t>
            </a:r>
            <a:r>
              <a:rPr lang="en-US" sz="3800" dirty="0" smtClean="0"/>
              <a:t> </a:t>
            </a:r>
            <a:r>
              <a:rPr lang="en-US" sz="3800" dirty="0" err="1" smtClean="0"/>
              <a:t>diện</a:t>
            </a:r>
            <a:r>
              <a:rPr lang="en-US" sz="3800" dirty="0" smtClean="0"/>
              <a:t> </a:t>
            </a:r>
            <a:r>
              <a:rPr lang="en-US" sz="3800" dirty="0" err="1" smtClean="0"/>
              <a:t>thông</a:t>
            </a:r>
            <a:r>
              <a:rPr lang="en-US" sz="3800" dirty="0" smtClean="0"/>
              <a:t> tin.</a:t>
            </a:r>
          </a:p>
          <a:p>
            <a:pPr algn="just">
              <a:buNone/>
            </a:pPr>
            <a:r>
              <a:rPr lang="en-US" sz="3800" smtClean="0"/>
              <a:t>- </a:t>
            </a:r>
            <a:r>
              <a:rPr lang="en-US" sz="3800" b="1" dirty="0" err="1" smtClean="0"/>
              <a:t>Hiểu</a:t>
            </a:r>
            <a:r>
              <a:rPr lang="en-US" sz="3800" dirty="0" smtClean="0"/>
              <a:t> (</a:t>
            </a:r>
            <a:r>
              <a:rPr lang="en-US" sz="3800" smtClean="0"/>
              <a:t>Comprehension): </a:t>
            </a:r>
            <a:r>
              <a:rPr lang="en-US" sz="3800" dirty="0" smtClean="0"/>
              <a:t>là </a:t>
            </a:r>
            <a:r>
              <a:rPr lang="en-US" sz="3800" dirty="0" err="1" smtClean="0"/>
              <a:t>kha</a:t>
            </a:r>
            <a:r>
              <a:rPr lang="en-US" sz="3800" dirty="0" smtClean="0"/>
              <a:t>̉ </a:t>
            </a:r>
            <a:r>
              <a:rPr lang="en-US" sz="3800" dirty="0" err="1" smtClean="0"/>
              <a:t>năng</a:t>
            </a:r>
            <a:r>
              <a:rPr lang="en-US" sz="3800" dirty="0" smtClean="0"/>
              <a:t> </a:t>
            </a:r>
            <a:r>
              <a:rPr lang="en-US" sz="3800" dirty="0" err="1" smtClean="0"/>
              <a:t>hiểu</a:t>
            </a:r>
            <a:r>
              <a:rPr lang="en-US" sz="3800" dirty="0" smtClean="0"/>
              <a:t>, </a:t>
            </a:r>
            <a:r>
              <a:rPr lang="en-US" sz="3800" dirty="0" err="1" smtClean="0"/>
              <a:t>giải</a:t>
            </a:r>
            <a:r>
              <a:rPr lang="en-US" sz="3800" dirty="0" smtClean="0"/>
              <a:t> </a:t>
            </a:r>
            <a:r>
              <a:rPr lang="en-US" sz="3800" dirty="0" err="1" smtClean="0"/>
              <a:t>thích</a:t>
            </a:r>
            <a:r>
              <a:rPr lang="en-US" sz="3800" dirty="0" smtClean="0"/>
              <a:t> </a:t>
            </a:r>
            <a:r>
              <a:rPr lang="en-US" sz="3800" dirty="0" err="1" smtClean="0"/>
              <a:t>hoặc</a:t>
            </a:r>
            <a:r>
              <a:rPr lang="en-US" sz="3800" dirty="0" smtClean="0"/>
              <a:t> </a:t>
            </a:r>
            <a:r>
              <a:rPr lang="en-US" sz="3800" dirty="0" err="1" smtClean="0"/>
              <a:t>suy</a:t>
            </a:r>
            <a:r>
              <a:rPr lang="en-US" sz="3800" dirty="0" smtClean="0"/>
              <a:t> </a:t>
            </a:r>
            <a:r>
              <a:rPr lang="en-US" sz="3800" dirty="0" err="1" smtClean="0"/>
              <a:t>diễn</a:t>
            </a:r>
            <a:r>
              <a:rPr lang="en-US" sz="3800" dirty="0" smtClean="0"/>
              <a:t> (</a:t>
            </a:r>
            <a:r>
              <a:rPr lang="en-US" sz="3800" dirty="0" err="1" smtClean="0"/>
              <a:t>dư</a:t>
            </a:r>
            <a:r>
              <a:rPr lang="en-US" sz="3800" dirty="0" smtClean="0"/>
              <a:t>̣ </a:t>
            </a:r>
            <a:r>
              <a:rPr lang="en-US" sz="3800" dirty="0" err="1" smtClean="0"/>
              <a:t>đoán</a:t>
            </a:r>
            <a:r>
              <a:rPr lang="en-US" sz="3800" dirty="0" smtClean="0"/>
              <a:t> </a:t>
            </a:r>
            <a:r>
              <a:rPr lang="en-US" sz="3800" dirty="0" err="1" smtClean="0"/>
              <a:t>được</a:t>
            </a:r>
            <a:r>
              <a:rPr lang="en-US" sz="3800" dirty="0" smtClean="0"/>
              <a:t> </a:t>
            </a:r>
            <a:r>
              <a:rPr lang="en-US" sz="3800" dirty="0" err="1" smtClean="0"/>
              <a:t>kết</a:t>
            </a:r>
            <a:r>
              <a:rPr lang="en-US" sz="3800" dirty="0" smtClean="0"/>
              <a:t> quả </a:t>
            </a:r>
            <a:r>
              <a:rPr lang="en-US" sz="3800" dirty="0" err="1" smtClean="0"/>
              <a:t>va</a:t>
            </a:r>
            <a:r>
              <a:rPr lang="en-US" sz="3800" dirty="0" smtClean="0"/>
              <a:t>̀ </a:t>
            </a:r>
            <a:r>
              <a:rPr lang="en-US" sz="3800" dirty="0" err="1" smtClean="0"/>
              <a:t>ảnh</a:t>
            </a:r>
            <a:r>
              <a:rPr lang="en-US" sz="3800" dirty="0" smtClean="0"/>
              <a:t> </a:t>
            </a:r>
            <a:r>
              <a:rPr lang="en-US" sz="3800" dirty="0" err="1" smtClean="0"/>
              <a:t>hưởng</a:t>
            </a:r>
            <a:r>
              <a:rPr lang="en-US" sz="3800" dirty="0" smtClean="0"/>
              <a:t>).</a:t>
            </a:r>
          </a:p>
          <a:p>
            <a:pPr algn="just">
              <a:buNone/>
            </a:pPr>
            <a:r>
              <a:rPr lang="en-US" sz="3800" smtClean="0"/>
              <a:t>- </a:t>
            </a:r>
            <a:r>
              <a:rPr lang="en-US" sz="3800" b="1" dirty="0" err="1" smtClean="0"/>
              <a:t>Vận</a:t>
            </a:r>
            <a:r>
              <a:rPr lang="en-US" sz="3800" b="1" dirty="0" smtClean="0"/>
              <a:t> </a:t>
            </a:r>
            <a:r>
              <a:rPr lang="en-US" sz="3800" b="1" dirty="0" err="1" smtClean="0"/>
              <a:t>dụng</a:t>
            </a:r>
            <a:r>
              <a:rPr lang="en-US" sz="3800" b="1" dirty="0" smtClean="0"/>
              <a:t> </a:t>
            </a:r>
            <a:r>
              <a:rPr lang="en-US" sz="3800" b="1" smtClean="0"/>
              <a:t>– thấp</a:t>
            </a:r>
            <a:r>
              <a:rPr lang="en-US" sz="3800" smtClean="0"/>
              <a:t>: </a:t>
            </a:r>
            <a:r>
              <a:rPr lang="en-US" sz="3800" dirty="0" smtClean="0"/>
              <a:t>là </a:t>
            </a:r>
            <a:r>
              <a:rPr lang="en-US" sz="3800" dirty="0" err="1" smtClean="0"/>
              <a:t>kha</a:t>
            </a:r>
            <a:r>
              <a:rPr lang="en-US" sz="3800" dirty="0" smtClean="0"/>
              <a:t>̉ </a:t>
            </a:r>
            <a:r>
              <a:rPr lang="en-US" sz="3800" dirty="0" err="1" smtClean="0"/>
              <a:t>năng</a:t>
            </a:r>
            <a:r>
              <a:rPr lang="en-US" sz="3800" dirty="0" smtClean="0"/>
              <a:t> </a:t>
            </a:r>
            <a:r>
              <a:rPr lang="en-US" sz="3800" dirty="0" err="1" smtClean="0"/>
              <a:t>sư</a:t>
            </a:r>
            <a:r>
              <a:rPr lang="en-US" sz="3800" dirty="0" smtClean="0"/>
              <a:t>̉ </a:t>
            </a:r>
            <a:r>
              <a:rPr lang="en-US" sz="3800" dirty="0" err="1" smtClean="0"/>
              <a:t>dụng</a:t>
            </a:r>
            <a:r>
              <a:rPr lang="en-US" sz="3800" dirty="0" smtClean="0"/>
              <a:t> </a:t>
            </a:r>
            <a:r>
              <a:rPr lang="en-US" sz="3800" dirty="0" err="1" smtClean="0"/>
              <a:t>thông</a:t>
            </a:r>
            <a:r>
              <a:rPr lang="en-US" sz="3800" dirty="0" smtClean="0"/>
              <a:t> tin </a:t>
            </a:r>
            <a:r>
              <a:rPr lang="en-US" sz="3800" dirty="0" err="1" smtClean="0"/>
              <a:t>va</a:t>
            </a:r>
            <a:r>
              <a:rPr lang="en-US" sz="3800" dirty="0" smtClean="0"/>
              <a:t>̀ </a:t>
            </a:r>
            <a:r>
              <a:rPr lang="en-US" sz="3800" dirty="0" err="1" smtClean="0"/>
              <a:t>kiến</a:t>
            </a:r>
            <a:r>
              <a:rPr lang="en-US" sz="3800" dirty="0" smtClean="0"/>
              <a:t> </a:t>
            </a:r>
            <a:r>
              <a:rPr lang="en-US" sz="3800" dirty="0" err="1" smtClean="0"/>
              <a:t>thức</a:t>
            </a:r>
            <a:r>
              <a:rPr lang="en-US" sz="3800" dirty="0" smtClean="0"/>
              <a:t> </a:t>
            </a:r>
            <a:r>
              <a:rPr lang="en-US" sz="3800" dirty="0" err="1" smtClean="0"/>
              <a:t>tư</a:t>
            </a:r>
            <a:r>
              <a:rPr lang="en-US" sz="3800" dirty="0" smtClean="0"/>
              <a:t>̀ </a:t>
            </a:r>
            <a:r>
              <a:rPr lang="en-US" sz="3800" dirty="0" err="1" smtClean="0"/>
              <a:t>một</a:t>
            </a:r>
            <a:r>
              <a:rPr lang="en-US" sz="3800" dirty="0" smtClean="0"/>
              <a:t> </a:t>
            </a:r>
            <a:r>
              <a:rPr lang="en-US" sz="3800" dirty="0" err="1" smtClean="0"/>
              <a:t>sư</a:t>
            </a:r>
            <a:r>
              <a:rPr lang="en-US" sz="3800" dirty="0" smtClean="0"/>
              <a:t>̣ </a:t>
            </a:r>
            <a:r>
              <a:rPr lang="en-US" sz="3800" dirty="0" err="1" smtClean="0"/>
              <a:t>việc</a:t>
            </a:r>
            <a:r>
              <a:rPr lang="en-US" sz="3800" dirty="0" smtClean="0"/>
              <a:t> </a:t>
            </a:r>
            <a:r>
              <a:rPr lang="en-US" sz="3800" dirty="0" err="1" smtClean="0"/>
              <a:t>đã</a:t>
            </a:r>
            <a:r>
              <a:rPr lang="en-US" sz="3800" dirty="0" smtClean="0"/>
              <a:t> </a:t>
            </a:r>
            <a:r>
              <a:rPr lang="en-US" sz="3800" dirty="0" err="1" smtClean="0"/>
              <a:t>có</a:t>
            </a:r>
            <a:r>
              <a:rPr lang="en-US" sz="3800" dirty="0" smtClean="0"/>
              <a:t> </a:t>
            </a:r>
            <a:r>
              <a:rPr lang="en-US" sz="3800" dirty="0" err="1" smtClean="0"/>
              <a:t>trước</a:t>
            </a:r>
            <a:r>
              <a:rPr lang="en-US" sz="3800" dirty="0" smtClean="0"/>
              <a:t> </a:t>
            </a:r>
            <a:r>
              <a:rPr lang="en-US" sz="3800" dirty="0" err="1" smtClean="0"/>
              <a:t>đó</a:t>
            </a:r>
            <a:r>
              <a:rPr lang="en-US" sz="3800" dirty="0" smtClean="0"/>
              <a:t> (SGK).</a:t>
            </a:r>
          </a:p>
          <a:p>
            <a:pPr algn="just">
              <a:buNone/>
            </a:pPr>
            <a:r>
              <a:rPr lang="en-US" sz="3800" dirty="0"/>
              <a:t> - </a:t>
            </a:r>
            <a:r>
              <a:rPr lang="en-US" sz="3800" b="1" dirty="0" err="1"/>
              <a:t>Vận</a:t>
            </a:r>
            <a:r>
              <a:rPr lang="en-US" sz="3800" b="1" dirty="0"/>
              <a:t> </a:t>
            </a:r>
            <a:r>
              <a:rPr lang="en-US" sz="3800" b="1" dirty="0" err="1"/>
              <a:t>dụng</a:t>
            </a:r>
            <a:r>
              <a:rPr lang="en-US" sz="3800" b="1" dirty="0"/>
              <a:t> </a:t>
            </a:r>
            <a:r>
              <a:rPr lang="en-US" sz="3800" dirty="0" smtClean="0"/>
              <a:t> - </a:t>
            </a:r>
            <a:r>
              <a:rPr lang="en-US" sz="3800" dirty="0" err="1" smtClean="0"/>
              <a:t>cao</a:t>
            </a:r>
            <a:r>
              <a:rPr lang="en-US" sz="3800" dirty="0" smtClean="0"/>
              <a:t>: </a:t>
            </a:r>
            <a:r>
              <a:rPr lang="en-US" sz="3800" dirty="0"/>
              <a:t>là </a:t>
            </a:r>
            <a:r>
              <a:rPr lang="en-US" sz="3800" dirty="0" err="1"/>
              <a:t>kha</a:t>
            </a:r>
            <a:r>
              <a:rPr lang="en-US" sz="3800" dirty="0"/>
              <a:t>̉ </a:t>
            </a:r>
            <a:r>
              <a:rPr lang="en-US" sz="3800" dirty="0" err="1"/>
              <a:t>năng</a:t>
            </a:r>
            <a:r>
              <a:rPr lang="en-US" sz="3800" dirty="0"/>
              <a:t> </a:t>
            </a:r>
            <a:r>
              <a:rPr lang="en-US" sz="3800" dirty="0" err="1"/>
              <a:t>sư</a:t>
            </a:r>
            <a:r>
              <a:rPr lang="en-US" sz="3800" dirty="0"/>
              <a:t>̉ </a:t>
            </a:r>
            <a:r>
              <a:rPr lang="en-US" sz="3800" dirty="0" err="1"/>
              <a:t>dụng</a:t>
            </a:r>
            <a:r>
              <a:rPr lang="en-US" sz="3800" dirty="0"/>
              <a:t> </a:t>
            </a:r>
            <a:r>
              <a:rPr lang="en-US" sz="3800" dirty="0" err="1"/>
              <a:t>thông</a:t>
            </a:r>
            <a:r>
              <a:rPr lang="en-US" sz="3800" dirty="0"/>
              <a:t> tin </a:t>
            </a:r>
            <a:r>
              <a:rPr lang="en-US" sz="3800" dirty="0" err="1"/>
              <a:t>va</a:t>
            </a:r>
            <a:r>
              <a:rPr lang="en-US" sz="3800" dirty="0"/>
              <a:t>̀ </a:t>
            </a:r>
            <a:r>
              <a:rPr lang="en-US" sz="3800" dirty="0" err="1"/>
              <a:t>kiến</a:t>
            </a:r>
            <a:r>
              <a:rPr lang="en-US" sz="3800" dirty="0"/>
              <a:t> </a:t>
            </a:r>
            <a:r>
              <a:rPr lang="en-US" sz="3800" dirty="0" err="1"/>
              <a:t>thức</a:t>
            </a:r>
            <a:r>
              <a:rPr lang="en-US" sz="3800" dirty="0"/>
              <a:t> </a:t>
            </a:r>
            <a:r>
              <a:rPr lang="en-US" sz="3800" dirty="0" err="1"/>
              <a:t>tư</a:t>
            </a:r>
            <a:r>
              <a:rPr lang="en-US" sz="3800" dirty="0"/>
              <a:t>̀ </a:t>
            </a:r>
            <a:r>
              <a:rPr lang="en-US" sz="3800" dirty="0" err="1"/>
              <a:t>một</a:t>
            </a:r>
            <a:r>
              <a:rPr lang="en-US" sz="3800" dirty="0"/>
              <a:t> </a:t>
            </a:r>
            <a:r>
              <a:rPr lang="en-US" sz="3800" dirty="0" err="1"/>
              <a:t>sư</a:t>
            </a:r>
            <a:r>
              <a:rPr lang="en-US" sz="3800" dirty="0"/>
              <a:t>̣ </a:t>
            </a:r>
            <a:r>
              <a:rPr lang="en-US" sz="3800" dirty="0" err="1"/>
              <a:t>việc</a:t>
            </a:r>
            <a:r>
              <a:rPr lang="en-US" sz="3800" dirty="0"/>
              <a:t> </a:t>
            </a:r>
            <a:r>
              <a:rPr lang="en-US" sz="3800" dirty="0" err="1" smtClean="0"/>
              <a:t>này</a:t>
            </a:r>
            <a:r>
              <a:rPr lang="en-US" sz="3800" dirty="0" smtClean="0"/>
              <a:t> (</a:t>
            </a:r>
            <a:r>
              <a:rPr lang="en-US" sz="3800" dirty="0" err="1" smtClean="0"/>
              <a:t>đã</a:t>
            </a:r>
            <a:r>
              <a:rPr lang="en-US" sz="3800" dirty="0" smtClean="0"/>
              <a:t> </a:t>
            </a:r>
            <a:r>
              <a:rPr lang="en-US" sz="3800" dirty="0" err="1" smtClean="0"/>
              <a:t>có</a:t>
            </a:r>
            <a:r>
              <a:rPr lang="en-US" sz="3800" dirty="0" smtClean="0"/>
              <a:t>) </a:t>
            </a:r>
            <a:r>
              <a:rPr lang="en-US" sz="3800" dirty="0"/>
              <a:t>sang </a:t>
            </a:r>
            <a:r>
              <a:rPr lang="en-US" sz="3800" dirty="0" err="1"/>
              <a:t>sư</a:t>
            </a:r>
            <a:r>
              <a:rPr lang="en-US" sz="3800" dirty="0"/>
              <a:t>̣ </a:t>
            </a:r>
            <a:r>
              <a:rPr lang="en-US" sz="3800" dirty="0" err="1"/>
              <a:t>việc</a:t>
            </a:r>
            <a:r>
              <a:rPr lang="en-US" sz="3800" dirty="0"/>
              <a:t> </a:t>
            </a:r>
            <a:r>
              <a:rPr lang="en-US" sz="3800" dirty="0" err="1" smtClean="0"/>
              <a:t>khác</a:t>
            </a:r>
            <a:r>
              <a:rPr lang="en-US" sz="3800" dirty="0" smtClean="0"/>
              <a:t> (</a:t>
            </a:r>
            <a:r>
              <a:rPr lang="en-US" sz="3800" dirty="0" err="1" smtClean="0"/>
              <a:t>mới</a:t>
            </a:r>
            <a:r>
              <a:rPr lang="en-US" sz="3800" dirty="0" smtClean="0"/>
              <a:t>).</a:t>
            </a:r>
          </a:p>
        </p:txBody>
      </p:sp>
      <p:sp>
        <p:nvSpPr>
          <p:cNvPr id="4" name="Slide Number Placeholder 3"/>
          <p:cNvSpPr>
            <a:spLocks noGrp="1"/>
          </p:cNvSpPr>
          <p:nvPr>
            <p:ph type="sldNum" sz="quarter" idx="12"/>
          </p:nvPr>
        </p:nvSpPr>
        <p:spPr/>
        <p:txBody>
          <a:bodyPr/>
          <a:lstStyle/>
          <a:p>
            <a:fld id="{59015CCD-C639-4333-A91C-D014D59ED9CA}" type="slidenum">
              <a:rPr lang="en-US" smtClean="0"/>
              <a:pPr/>
              <a:t>12</a:t>
            </a:fld>
            <a:endParaRPr lang="en-US"/>
          </a:p>
        </p:txBody>
      </p:sp>
    </p:spTree>
    <p:extLst>
      <p:ext uri="{BB962C8B-B14F-4D97-AF65-F5344CB8AC3E}">
        <p14:creationId xmlns:p14="http://schemas.microsoft.com/office/powerpoint/2010/main" xmlns="" val="25692019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04664"/>
            <a:ext cx="8352928" cy="3996209"/>
          </a:xfrm>
        </p:spPr>
        <p:txBody>
          <a:bodyPr>
            <a:noAutofit/>
          </a:bodyPr>
          <a:lstStyle/>
          <a:p>
            <a:pPr algn="just">
              <a:buNone/>
            </a:pPr>
            <a:r>
              <a:rPr lang="vi-VN" dirty="0">
                <a:solidFill>
                  <a:srgbClr val="0070C0"/>
                </a:solidFill>
              </a:rPr>
              <a:t>Bài </a:t>
            </a:r>
            <a:r>
              <a:rPr lang="vi-VN" dirty="0" smtClean="0">
                <a:solidFill>
                  <a:srgbClr val="0070C0"/>
                </a:solidFill>
              </a:rPr>
              <a:t>tập</a:t>
            </a:r>
            <a:r>
              <a:rPr lang="en-GB" dirty="0" smtClean="0">
                <a:solidFill>
                  <a:srgbClr val="0070C0"/>
                </a:solidFill>
              </a:rPr>
              <a:t>/ </a:t>
            </a:r>
            <a:r>
              <a:rPr lang="en-GB" dirty="0" err="1" smtClean="0">
                <a:solidFill>
                  <a:srgbClr val="0070C0"/>
                </a:solidFill>
              </a:rPr>
              <a:t>câu</a:t>
            </a:r>
            <a:r>
              <a:rPr lang="en-GB" dirty="0" smtClean="0">
                <a:solidFill>
                  <a:srgbClr val="0070C0"/>
                </a:solidFill>
              </a:rPr>
              <a:t> </a:t>
            </a:r>
            <a:r>
              <a:rPr lang="en-GB" dirty="0" err="1" smtClean="0">
                <a:solidFill>
                  <a:srgbClr val="0070C0"/>
                </a:solidFill>
              </a:rPr>
              <a:t>hỏi</a:t>
            </a:r>
            <a:r>
              <a:rPr lang="vi-VN" dirty="0" smtClean="0">
                <a:solidFill>
                  <a:srgbClr val="0070C0"/>
                </a:solidFill>
              </a:rPr>
              <a:t> </a:t>
            </a:r>
            <a:r>
              <a:rPr lang="vi-VN" dirty="0">
                <a:solidFill>
                  <a:srgbClr val="0070C0"/>
                </a:solidFill>
              </a:rPr>
              <a:t>định tính (BTĐT</a:t>
            </a:r>
            <a:r>
              <a:rPr lang="vi-VN" dirty="0" smtClean="0">
                <a:solidFill>
                  <a:srgbClr val="0070C0"/>
                </a:solidFill>
              </a:rPr>
              <a:t>)</a:t>
            </a:r>
            <a:r>
              <a:rPr lang="en-GB" dirty="0" smtClean="0">
                <a:solidFill>
                  <a:srgbClr val="0070C0"/>
                </a:solidFill>
              </a:rPr>
              <a:t>:</a:t>
            </a:r>
            <a:r>
              <a:rPr lang="vi-VN" dirty="0" smtClean="0">
                <a:solidFill>
                  <a:srgbClr val="0070C0"/>
                </a:solidFill>
              </a:rPr>
              <a:t> </a:t>
            </a:r>
            <a:r>
              <a:rPr lang="vi-VN" dirty="0"/>
              <a:t>là những bài tập mà khi giải, học sinh (HS) không cần thực hiện các phép tính phức tạp mà phải sử dụng những phép suy luận lôgic trên cơ sở hiểu rõ bản chất của các khái niệm, </a:t>
            </a:r>
            <a:r>
              <a:rPr lang="en-GB" dirty="0" err="1" smtClean="0"/>
              <a:t>cấu</a:t>
            </a:r>
            <a:r>
              <a:rPr lang="en-GB" dirty="0" smtClean="0"/>
              <a:t> </a:t>
            </a:r>
            <a:r>
              <a:rPr lang="en-GB" dirty="0" err="1" smtClean="0"/>
              <a:t>trúc</a:t>
            </a:r>
            <a:r>
              <a:rPr lang="en-GB" dirty="0" smtClean="0"/>
              <a:t> </a:t>
            </a:r>
            <a:r>
              <a:rPr lang="en-GB" dirty="0" err="1" smtClean="0"/>
              <a:t>câu</a:t>
            </a:r>
            <a:r>
              <a:rPr lang="en-GB" dirty="0" smtClean="0"/>
              <a:t> </a:t>
            </a:r>
            <a:r>
              <a:rPr lang="en-GB" dirty="0" err="1" smtClean="0"/>
              <a:t>lệnh</a:t>
            </a:r>
            <a:r>
              <a:rPr lang="en-GB" dirty="0" smtClean="0"/>
              <a:t> </a:t>
            </a:r>
            <a:r>
              <a:rPr lang="vi-VN" dirty="0" smtClean="0"/>
              <a:t>và </a:t>
            </a:r>
            <a:r>
              <a:rPr lang="vi-VN" dirty="0"/>
              <a:t>nhận biết được những biểu hiện của chúng trong các trường hợp cụ thể</a:t>
            </a:r>
            <a:r>
              <a:rPr lang="vi-VN" dirty="0" smtClean="0"/>
              <a:t>.</a:t>
            </a:r>
            <a:endParaRPr lang="en-GB" dirty="0" smtClean="0"/>
          </a:p>
          <a:p>
            <a:pPr algn="just">
              <a:buNone/>
            </a:pPr>
            <a:r>
              <a:rPr lang="vi-VN" dirty="0">
                <a:solidFill>
                  <a:srgbClr val="0070C0"/>
                </a:solidFill>
              </a:rPr>
              <a:t>Bài tập</a:t>
            </a:r>
            <a:r>
              <a:rPr lang="en-GB" dirty="0">
                <a:solidFill>
                  <a:srgbClr val="0070C0"/>
                </a:solidFill>
              </a:rPr>
              <a:t>/ </a:t>
            </a:r>
            <a:r>
              <a:rPr lang="en-GB" dirty="0" err="1">
                <a:solidFill>
                  <a:srgbClr val="0070C0"/>
                </a:solidFill>
              </a:rPr>
              <a:t>câu</a:t>
            </a:r>
            <a:r>
              <a:rPr lang="en-GB" dirty="0">
                <a:solidFill>
                  <a:srgbClr val="0070C0"/>
                </a:solidFill>
              </a:rPr>
              <a:t> </a:t>
            </a:r>
            <a:r>
              <a:rPr lang="en-GB" dirty="0" err="1">
                <a:solidFill>
                  <a:srgbClr val="0070C0"/>
                </a:solidFill>
              </a:rPr>
              <a:t>hỏi</a:t>
            </a:r>
            <a:r>
              <a:rPr lang="vi-VN" dirty="0">
                <a:solidFill>
                  <a:srgbClr val="0070C0"/>
                </a:solidFill>
              </a:rPr>
              <a:t> định </a:t>
            </a:r>
            <a:r>
              <a:rPr lang="en-GB" dirty="0" err="1">
                <a:solidFill>
                  <a:srgbClr val="0070C0"/>
                </a:solidFill>
              </a:rPr>
              <a:t>lượng</a:t>
            </a:r>
            <a:r>
              <a:rPr lang="vi-VN" dirty="0">
                <a:solidFill>
                  <a:srgbClr val="0070C0"/>
                </a:solidFill>
              </a:rPr>
              <a:t> (BTĐ</a:t>
            </a:r>
            <a:r>
              <a:rPr lang="en-GB" dirty="0">
                <a:solidFill>
                  <a:srgbClr val="0070C0"/>
                </a:solidFill>
              </a:rPr>
              <a:t>L</a:t>
            </a:r>
            <a:r>
              <a:rPr lang="vi-VN" dirty="0">
                <a:solidFill>
                  <a:srgbClr val="0070C0"/>
                </a:solidFill>
              </a:rPr>
              <a:t>)</a:t>
            </a:r>
            <a:r>
              <a:rPr lang="en-GB" dirty="0">
                <a:solidFill>
                  <a:srgbClr val="0070C0"/>
                </a:solidFill>
              </a:rPr>
              <a:t>:</a:t>
            </a:r>
            <a:r>
              <a:rPr lang="vi-VN" dirty="0">
                <a:solidFill>
                  <a:srgbClr val="0070C0"/>
                </a:solidFill>
              </a:rPr>
              <a:t> </a:t>
            </a:r>
            <a:r>
              <a:rPr lang="vi-VN" dirty="0"/>
              <a:t>là những bài tập mà khi giải, học sinh (HS) cần thực hiện các phép tính </a:t>
            </a:r>
            <a:r>
              <a:rPr lang="en-GB" dirty="0" err="1"/>
              <a:t>từ</a:t>
            </a:r>
            <a:r>
              <a:rPr lang="en-GB" dirty="0"/>
              <a:t> </a:t>
            </a:r>
            <a:r>
              <a:rPr lang="en-GB" dirty="0" err="1"/>
              <a:t>đơn</a:t>
            </a:r>
            <a:r>
              <a:rPr lang="en-GB" dirty="0"/>
              <a:t> </a:t>
            </a:r>
            <a:r>
              <a:rPr lang="en-GB" dirty="0" err="1"/>
              <a:t>giản</a:t>
            </a:r>
            <a:r>
              <a:rPr lang="en-GB" dirty="0"/>
              <a:t> </a:t>
            </a:r>
            <a:r>
              <a:rPr lang="en-GB" dirty="0" err="1"/>
              <a:t>đến</a:t>
            </a:r>
            <a:r>
              <a:rPr lang="en-GB" dirty="0"/>
              <a:t> </a:t>
            </a:r>
            <a:r>
              <a:rPr lang="vi-VN" dirty="0"/>
              <a:t>phức tạp</a:t>
            </a:r>
            <a:r>
              <a:rPr lang="en-GB" dirty="0"/>
              <a:t>.</a:t>
            </a:r>
            <a:endParaRPr lang="en-US" dirty="0"/>
          </a:p>
          <a:p>
            <a:pPr algn="just">
              <a:buNone/>
            </a:pPr>
            <a:endParaRPr lang="en-US" dirty="0"/>
          </a:p>
        </p:txBody>
      </p:sp>
      <p:sp>
        <p:nvSpPr>
          <p:cNvPr id="4" name="Slide Number Placeholder 3"/>
          <p:cNvSpPr>
            <a:spLocks noGrp="1"/>
          </p:cNvSpPr>
          <p:nvPr>
            <p:ph type="sldNum" sz="quarter" idx="12"/>
          </p:nvPr>
        </p:nvSpPr>
        <p:spPr/>
        <p:txBody>
          <a:bodyPr/>
          <a:lstStyle/>
          <a:p>
            <a:fld id="{59015CCD-C639-4333-A91C-D014D59ED9CA}" type="slidenum">
              <a:rPr lang="en-US" smtClean="0"/>
              <a:pPr/>
              <a:t>13</a:t>
            </a:fld>
            <a:endParaRPr lang="en-US"/>
          </a:p>
        </p:txBody>
      </p:sp>
      <p:sp>
        <p:nvSpPr>
          <p:cNvPr id="5" name="Content Placeholder 2"/>
          <p:cNvSpPr txBox="1">
            <a:spLocks/>
          </p:cNvSpPr>
          <p:nvPr/>
        </p:nvSpPr>
        <p:spPr>
          <a:xfrm>
            <a:off x="395536" y="4400873"/>
            <a:ext cx="8229600" cy="147639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Arial" pitchFamily="34" charset="0"/>
              <a:buNone/>
            </a:pPr>
            <a:endParaRPr lang="en-US" sz="2600" dirty="0"/>
          </a:p>
        </p:txBody>
      </p:sp>
    </p:spTree>
    <p:extLst>
      <p:ext uri="{BB962C8B-B14F-4D97-AF65-F5344CB8AC3E}">
        <p14:creationId xmlns:p14="http://schemas.microsoft.com/office/powerpoint/2010/main" xmlns="" val="32419724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1"/>
          <p:cNvSpPr>
            <a:spLocks noChangeArrowheads="1"/>
          </p:cNvSpPr>
          <p:nvPr/>
        </p:nvSpPr>
        <p:spPr bwMode="auto">
          <a:xfrm>
            <a:off x="381000" y="-24"/>
            <a:ext cx="8534400" cy="954088"/>
          </a:xfrm>
          <a:prstGeom prst="rect">
            <a:avLst/>
          </a:prstGeom>
          <a:noFill/>
          <a:ln w="9525">
            <a:noFill/>
            <a:miter lim="800000"/>
            <a:headEnd/>
            <a:tailEnd/>
          </a:ln>
        </p:spPr>
        <p:txBody>
          <a:bodyPr>
            <a:spAutoFit/>
          </a:bodyPr>
          <a:lstStyle/>
          <a:p>
            <a:pPr algn="ctr"/>
            <a:r>
              <a:rPr lang="vi-VN" sz="2800" b="1" dirty="0">
                <a:solidFill>
                  <a:srgbClr val="C00000"/>
                </a:solidFill>
              </a:rPr>
              <a:t>Một số khác biệt cơ bản giữa đánh giá năng lực người học và đánh giá KT-KN của người học </a:t>
            </a:r>
          </a:p>
        </p:txBody>
      </p:sp>
      <p:graphicFrame>
        <p:nvGraphicFramePr>
          <p:cNvPr id="3" name="Table 2"/>
          <p:cNvGraphicFramePr>
            <a:graphicFrameLocks noGrp="1"/>
          </p:cNvGraphicFramePr>
          <p:nvPr/>
        </p:nvGraphicFramePr>
        <p:xfrm>
          <a:off x="214282" y="1142984"/>
          <a:ext cx="8548718" cy="5141976"/>
        </p:xfrm>
        <a:graphic>
          <a:graphicData uri="http://schemas.openxmlformats.org/drawingml/2006/table">
            <a:tbl>
              <a:tblPr/>
              <a:tblGrid>
                <a:gridCol w="1795825"/>
                <a:gridCol w="3393762"/>
                <a:gridCol w="3359131"/>
              </a:tblGrid>
              <a:tr h="846138">
                <a:tc>
                  <a:txBody>
                    <a:bodyPr/>
                    <a:lstStyle/>
                    <a:p>
                      <a:pPr marL="0" marR="0" lvl="0" indent="0" algn="ctr" defTabSz="914400" rtl="0" eaLnBrk="1" fontAlgn="base" latinLnBrk="0" hangingPunct="1">
                        <a:lnSpc>
                          <a:spcPct val="100000"/>
                        </a:lnSpc>
                        <a:spcBef>
                          <a:spcPts val="600"/>
                        </a:spcBef>
                        <a:spcAft>
                          <a:spcPts val="600"/>
                        </a:spcAft>
                        <a:buClrTx/>
                        <a:buSzTx/>
                        <a:buFontTx/>
                        <a:buNone/>
                        <a:tabLst/>
                      </a:pPr>
                      <a:r>
                        <a:rPr kumimoji="0" lang="en-US" sz="2600" b="1" i="0" u="none" strike="noStrike" cap="none" normalizeH="0" baseline="0" dirty="0" err="1" smtClean="0">
                          <a:ln>
                            <a:noFill/>
                          </a:ln>
                          <a:solidFill>
                            <a:srgbClr val="00153E"/>
                          </a:solidFill>
                          <a:effectLst/>
                          <a:latin typeface="Arial" pitchFamily="34" charset="0"/>
                          <a:cs typeface="Times New Roman" pitchFamily="18" charset="0"/>
                        </a:rPr>
                        <a:t>Tiêu</a:t>
                      </a:r>
                      <a:r>
                        <a:rPr kumimoji="0" lang="en-US" sz="2600" b="1"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1" i="0" u="none" strike="noStrike" cap="none" normalizeH="0" baseline="0" dirty="0" err="1" smtClean="0">
                          <a:ln>
                            <a:noFill/>
                          </a:ln>
                          <a:solidFill>
                            <a:srgbClr val="00153E"/>
                          </a:solidFill>
                          <a:effectLst/>
                          <a:latin typeface="Arial" pitchFamily="34" charset="0"/>
                          <a:cs typeface="Times New Roman" pitchFamily="18" charset="0"/>
                        </a:rPr>
                        <a:t>chí</a:t>
                      </a:r>
                      <a:endParaRPr kumimoji="0" lang="vi-VN" sz="2600" b="0" i="0" u="none" strike="noStrike" cap="none" normalizeH="0" baseline="0" dirty="0" smtClean="0">
                        <a:ln>
                          <a:noFill/>
                        </a:ln>
                        <a:solidFill>
                          <a:srgbClr val="00153E"/>
                        </a:solidFill>
                        <a:effectLst/>
                        <a:latin typeface="Arial" pitchFamily="34" charset="0"/>
                        <a:cs typeface="Times New Roman" pitchFamily="18" charset="0"/>
                      </a:endParaRPr>
                    </a:p>
                    <a:p>
                      <a:pPr marL="0" marR="0" lvl="0" indent="0" algn="ctr" defTabSz="914400" rtl="0" eaLnBrk="1" fontAlgn="base" latinLnBrk="0" hangingPunct="1">
                        <a:lnSpc>
                          <a:spcPct val="100000"/>
                        </a:lnSpc>
                        <a:spcBef>
                          <a:spcPts val="600"/>
                        </a:spcBef>
                        <a:spcAft>
                          <a:spcPts val="600"/>
                        </a:spcAft>
                        <a:buClrTx/>
                        <a:buSzTx/>
                        <a:buFontTx/>
                        <a:buNone/>
                        <a:tabLst/>
                      </a:pPr>
                      <a:r>
                        <a:rPr kumimoji="0" lang="en-US" sz="2600" b="1" i="0" u="none" strike="noStrike" cap="none" normalizeH="0" baseline="0" dirty="0" smtClean="0">
                          <a:ln>
                            <a:noFill/>
                          </a:ln>
                          <a:solidFill>
                            <a:srgbClr val="00153E"/>
                          </a:solidFill>
                          <a:effectLst/>
                          <a:latin typeface="Arial" pitchFamily="34" charset="0"/>
                          <a:cs typeface="Times New Roman" pitchFamily="18" charset="0"/>
                        </a:rPr>
                        <a:t>so </a:t>
                      </a:r>
                      <a:r>
                        <a:rPr kumimoji="0" lang="en-US" sz="2600" b="1" i="0" u="none" strike="noStrike" cap="none" normalizeH="0" baseline="0" dirty="0" err="1" smtClean="0">
                          <a:ln>
                            <a:noFill/>
                          </a:ln>
                          <a:solidFill>
                            <a:srgbClr val="00153E"/>
                          </a:solidFill>
                          <a:effectLst/>
                          <a:latin typeface="Arial" pitchFamily="34" charset="0"/>
                          <a:cs typeface="Times New Roman" pitchFamily="18" charset="0"/>
                        </a:rPr>
                        <a:t>sánh</a:t>
                      </a:r>
                      <a:endParaRPr kumimoji="0" lang="vi-VN" sz="2600" b="0" i="0" u="none" strike="noStrike" cap="none" normalizeH="0" baseline="0" dirty="0" smtClean="0">
                        <a:ln>
                          <a:noFill/>
                        </a:ln>
                        <a:solidFill>
                          <a:srgbClr val="00153E"/>
                        </a:solidFill>
                        <a:effectLst/>
                        <a:latin typeface="Arial"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ts val="600"/>
                        </a:spcAft>
                        <a:buClrTx/>
                        <a:buSzTx/>
                        <a:buFontTx/>
                        <a:buNone/>
                        <a:tabLst/>
                        <a:defRPr/>
                      </a:pPr>
                      <a:r>
                        <a:rPr kumimoji="0" lang="en-US" sz="2600" b="1" i="0" u="none" strike="noStrike" cap="none" normalizeH="0" baseline="0" dirty="0" err="1" smtClean="0">
                          <a:ln>
                            <a:noFill/>
                          </a:ln>
                          <a:solidFill>
                            <a:srgbClr val="00153E"/>
                          </a:solidFill>
                          <a:effectLst/>
                          <a:latin typeface="Arial" pitchFamily="34" charset="0"/>
                          <a:cs typeface="Times New Roman" pitchFamily="18" charset="0"/>
                        </a:rPr>
                        <a:t>Đánh</a:t>
                      </a:r>
                      <a:r>
                        <a:rPr kumimoji="0" lang="en-US" sz="2600" b="1"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1" i="0" u="none" strike="noStrike" cap="none" normalizeH="0" baseline="0" dirty="0" err="1" smtClean="0">
                          <a:ln>
                            <a:noFill/>
                          </a:ln>
                          <a:solidFill>
                            <a:srgbClr val="00153E"/>
                          </a:solidFill>
                          <a:effectLst/>
                          <a:latin typeface="Arial" pitchFamily="34" charset="0"/>
                          <a:cs typeface="Times New Roman" pitchFamily="18" charset="0"/>
                        </a:rPr>
                        <a:t>giá</a:t>
                      </a:r>
                      <a:r>
                        <a:rPr kumimoji="0" lang="en-US" sz="2600" b="1" i="0" u="none" strike="noStrike" cap="none" normalizeH="0" baseline="0" dirty="0" smtClean="0">
                          <a:ln>
                            <a:noFill/>
                          </a:ln>
                          <a:solidFill>
                            <a:srgbClr val="00153E"/>
                          </a:solidFill>
                          <a:effectLst/>
                          <a:latin typeface="Arial" pitchFamily="34" charset="0"/>
                          <a:cs typeface="Times New Roman" pitchFamily="18" charset="0"/>
                        </a:rPr>
                        <a:t> </a:t>
                      </a:r>
                      <a:r>
                        <a:rPr kumimoji="0" lang="vi-VN" sz="2600" b="1" i="0" u="none" strike="noStrike" cap="none" normalizeH="0" baseline="0" dirty="0" smtClean="0">
                          <a:ln>
                            <a:noFill/>
                          </a:ln>
                          <a:solidFill>
                            <a:srgbClr val="00153E"/>
                          </a:solidFill>
                          <a:effectLst/>
                          <a:latin typeface="Arial" pitchFamily="34" charset="0"/>
                          <a:cs typeface="Times New Roman" pitchFamily="18" charset="0"/>
                        </a:rPr>
                        <a:t>KT-KN</a:t>
                      </a:r>
                    </a:p>
                    <a:p>
                      <a:pPr marL="0" marR="0" lvl="0" indent="0" algn="ctr" defTabSz="914400" rtl="0" eaLnBrk="1" fontAlgn="base" latinLnBrk="0" hangingPunct="1">
                        <a:lnSpc>
                          <a:spcPct val="100000"/>
                        </a:lnSpc>
                        <a:spcBef>
                          <a:spcPts val="600"/>
                        </a:spcBef>
                        <a:spcAft>
                          <a:spcPts val="600"/>
                        </a:spcAft>
                        <a:buClrTx/>
                        <a:buSzTx/>
                        <a:buFontTx/>
                        <a:buNone/>
                        <a:tabLst/>
                      </a:pPr>
                      <a:endParaRPr kumimoji="0" lang="vi-VN" sz="2600" b="0" i="0" u="none" strike="noStrike" cap="none" normalizeH="0" baseline="0" dirty="0" smtClean="0">
                        <a:ln>
                          <a:noFill/>
                        </a:ln>
                        <a:solidFill>
                          <a:srgbClr val="00153E"/>
                        </a:solidFill>
                        <a:effectLst/>
                        <a:latin typeface="Arial"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ts val="600"/>
                        </a:spcAft>
                        <a:buClrTx/>
                        <a:buSzTx/>
                        <a:buFontTx/>
                        <a:buNone/>
                        <a:tabLst/>
                        <a:defRPr/>
                      </a:pPr>
                      <a:r>
                        <a:rPr kumimoji="0" lang="en-US" sz="2600" b="1" i="0" u="none" strike="noStrike" cap="none" normalizeH="0" baseline="0" dirty="0" err="1" smtClean="0">
                          <a:ln>
                            <a:noFill/>
                          </a:ln>
                          <a:solidFill>
                            <a:srgbClr val="00153E"/>
                          </a:solidFill>
                          <a:effectLst/>
                          <a:latin typeface="Arial" pitchFamily="34" charset="0"/>
                          <a:cs typeface="Times New Roman" pitchFamily="18" charset="0"/>
                        </a:rPr>
                        <a:t>Đánh</a:t>
                      </a:r>
                      <a:r>
                        <a:rPr kumimoji="0" lang="en-US" sz="2600" b="1"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1" i="0" u="none" strike="noStrike" cap="none" normalizeH="0" baseline="0" dirty="0" err="1" smtClean="0">
                          <a:ln>
                            <a:noFill/>
                          </a:ln>
                          <a:solidFill>
                            <a:srgbClr val="00153E"/>
                          </a:solidFill>
                          <a:effectLst/>
                          <a:latin typeface="Arial" pitchFamily="34" charset="0"/>
                          <a:cs typeface="Times New Roman" pitchFamily="18" charset="0"/>
                        </a:rPr>
                        <a:t>giá</a:t>
                      </a:r>
                      <a:r>
                        <a:rPr kumimoji="0" lang="en-US" sz="2600" b="1"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1" i="0" u="none" strike="noStrike" cap="none" normalizeH="0" baseline="0" dirty="0" err="1" smtClean="0">
                          <a:ln>
                            <a:noFill/>
                          </a:ln>
                          <a:solidFill>
                            <a:srgbClr val="00153E"/>
                          </a:solidFill>
                          <a:effectLst/>
                          <a:latin typeface="Arial" pitchFamily="34" charset="0"/>
                          <a:cs typeface="Times New Roman" pitchFamily="18" charset="0"/>
                        </a:rPr>
                        <a:t>năng</a:t>
                      </a:r>
                      <a:r>
                        <a:rPr kumimoji="0" lang="en-US" sz="2600" b="1"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1" i="0" u="none" strike="noStrike" cap="none" normalizeH="0" baseline="0" dirty="0" err="1" smtClean="0">
                          <a:ln>
                            <a:noFill/>
                          </a:ln>
                          <a:solidFill>
                            <a:srgbClr val="00153E"/>
                          </a:solidFill>
                          <a:effectLst/>
                          <a:latin typeface="Arial" pitchFamily="34" charset="0"/>
                          <a:cs typeface="Times New Roman" pitchFamily="18" charset="0"/>
                        </a:rPr>
                        <a:t>lực</a:t>
                      </a:r>
                      <a:endParaRPr kumimoji="0" lang="vi-VN" sz="2600" b="0" i="0" u="none" strike="noStrike" cap="none" normalizeH="0" baseline="0" dirty="0" smtClean="0">
                        <a:ln>
                          <a:noFill/>
                        </a:ln>
                        <a:solidFill>
                          <a:srgbClr val="00153E"/>
                        </a:solidFill>
                        <a:effectLst/>
                        <a:latin typeface="Arial" pitchFamily="34" charset="0"/>
                        <a:cs typeface="Times New Roman" pitchFamily="18" charset="0"/>
                      </a:endParaRPr>
                    </a:p>
                    <a:p>
                      <a:pPr marL="0" marR="0" lvl="0" indent="0" algn="ctr" defTabSz="914400" rtl="0" eaLnBrk="1" fontAlgn="base" latinLnBrk="0" hangingPunct="1">
                        <a:lnSpc>
                          <a:spcPct val="100000"/>
                        </a:lnSpc>
                        <a:spcBef>
                          <a:spcPts val="600"/>
                        </a:spcBef>
                        <a:spcAft>
                          <a:spcPts val="600"/>
                        </a:spcAft>
                        <a:buClrTx/>
                        <a:buSzTx/>
                        <a:buFontTx/>
                        <a:buNone/>
                        <a:tabLst/>
                      </a:pPr>
                      <a:endParaRPr kumimoji="0" lang="vi-VN" sz="2600" b="0" i="0" u="none" strike="noStrike" cap="none" normalizeH="0" baseline="0" dirty="0" smtClean="0">
                        <a:ln>
                          <a:noFill/>
                        </a:ln>
                        <a:solidFill>
                          <a:srgbClr val="00153E"/>
                        </a:solidFill>
                        <a:effectLst/>
                        <a:latin typeface="Arial"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04975">
                <a:tc>
                  <a:txBody>
                    <a:bodyPr/>
                    <a:lstStyle/>
                    <a:p>
                      <a:pPr marL="0" marR="0" lvl="0" indent="0" algn="ctr" defTabSz="914400" rtl="0" eaLnBrk="1" fontAlgn="base" latinLnBrk="0" hangingPunct="1">
                        <a:lnSpc>
                          <a:spcPct val="130000"/>
                        </a:lnSpc>
                        <a:spcBef>
                          <a:spcPts val="600"/>
                        </a:spcBef>
                        <a:spcAft>
                          <a:spcPct val="0"/>
                        </a:spcAft>
                        <a:buClrTx/>
                        <a:buSzTx/>
                        <a:buFontTx/>
                        <a:buNone/>
                        <a:tabLst/>
                      </a:pPr>
                      <a:r>
                        <a:rPr kumimoji="0" lang="en-US" sz="2600" b="0" i="0" u="none" strike="noStrike" cap="none" normalizeH="0" baseline="0" smtClean="0">
                          <a:ln>
                            <a:noFill/>
                          </a:ln>
                          <a:solidFill>
                            <a:srgbClr val="00153E"/>
                          </a:solidFill>
                          <a:effectLst/>
                          <a:latin typeface="Arial" pitchFamily="34" charset="0"/>
                          <a:cs typeface="Times New Roman" pitchFamily="18" charset="0"/>
                        </a:rPr>
                        <a:t>1. Mục đích chủ yếu nhất</a:t>
                      </a:r>
                      <a:endParaRPr kumimoji="0" lang="vi-VN" sz="2600" b="0" i="0" u="none" strike="noStrike" cap="none" normalizeH="0" baseline="0" smtClean="0">
                        <a:ln>
                          <a:noFill/>
                        </a:ln>
                        <a:solidFill>
                          <a:srgbClr val="00153E"/>
                        </a:solidFill>
                        <a:effectLst/>
                        <a:latin typeface="Arial"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30000"/>
                        </a:lnSpc>
                        <a:spcBef>
                          <a:spcPts val="600"/>
                        </a:spcBef>
                        <a:spcAft>
                          <a:spcPct val="0"/>
                        </a:spcAft>
                        <a:buClrTx/>
                        <a:buSzTx/>
                        <a:buFontTx/>
                        <a:buNone/>
                        <a:tabLst/>
                      </a:pP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Xác</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định</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việc</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đạt</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kiến</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thức</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kỹ</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năng</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theo</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mục</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tiêu</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của</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vi-VN" sz="2600" b="0" i="0" u="none" strike="noStrike" cap="none" normalizeH="0" baseline="0" dirty="0" smtClean="0">
                          <a:ln>
                            <a:noFill/>
                          </a:ln>
                          <a:solidFill>
                            <a:srgbClr val="00153E"/>
                          </a:solidFill>
                          <a:effectLst/>
                          <a:latin typeface="Arial" pitchFamily="34" charset="0"/>
                          <a:cs typeface="Times New Roman" pitchFamily="18" charset="0"/>
                        </a:rPr>
                        <a:t>CTGD</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a:t>
                      </a:r>
                      <a:endParaRPr kumimoji="0" lang="vi-VN" sz="2600" b="0" i="0" u="none" strike="noStrike" cap="none" normalizeH="0" baseline="0" dirty="0" smtClean="0">
                        <a:ln>
                          <a:noFill/>
                        </a:ln>
                        <a:solidFill>
                          <a:srgbClr val="00153E"/>
                        </a:solidFill>
                        <a:effectLst/>
                        <a:latin typeface="Arial" pitchFamily="34" charset="0"/>
                        <a:cs typeface="Times New Roman" pitchFamily="18" charset="0"/>
                      </a:endParaRPr>
                    </a:p>
                    <a:p>
                      <a:pPr marL="0" marR="0" lvl="0" indent="0" algn="l" defTabSz="914400" rtl="0" eaLnBrk="1" fontAlgn="base" latinLnBrk="0" hangingPunct="1">
                        <a:lnSpc>
                          <a:spcPct val="130000"/>
                        </a:lnSpc>
                        <a:spcBef>
                          <a:spcPts val="600"/>
                        </a:spcBef>
                        <a:spcAft>
                          <a:spcPct val="0"/>
                        </a:spcAft>
                        <a:buClrTx/>
                        <a:buSzTx/>
                        <a:buFontTx/>
                        <a:buNone/>
                        <a:tabLst/>
                      </a:pP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Đánh</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giá</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xếp</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hạng</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giữa</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những</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người</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học</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với</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nhau</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a:t>
                      </a:r>
                      <a:endParaRPr kumimoji="0" lang="vi-VN" sz="2600" b="0" i="0" u="none" strike="noStrike" cap="none" normalizeH="0" baseline="0" dirty="0" smtClean="0">
                        <a:ln>
                          <a:noFill/>
                        </a:ln>
                        <a:solidFill>
                          <a:srgbClr val="00153E"/>
                        </a:solidFill>
                        <a:effectLst/>
                        <a:latin typeface="Arial"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30000"/>
                        </a:lnSpc>
                        <a:spcBef>
                          <a:spcPts val="600"/>
                        </a:spcBef>
                        <a:spcAft>
                          <a:spcPct val="0"/>
                        </a:spcAft>
                        <a:buClrTx/>
                        <a:buSzTx/>
                        <a:buFontTx/>
                        <a:buNone/>
                        <a:tabLst/>
                      </a:pP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Đánh</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giá</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khả</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năng</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vi-VN" sz="2600" b="0" i="0" u="none" strike="noStrike" cap="none" normalizeH="0" baseline="0" dirty="0" smtClean="0">
                          <a:ln>
                            <a:noFill/>
                          </a:ln>
                          <a:solidFill>
                            <a:srgbClr val="00153E"/>
                          </a:solidFill>
                          <a:effectLst/>
                          <a:latin typeface="Arial" pitchFamily="34" charset="0"/>
                          <a:cs typeface="Times New Roman" pitchFamily="18" charset="0"/>
                        </a:rPr>
                        <a:t>HS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vận</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dụng</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các</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KT, KN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đã</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học</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vào</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giải</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quyết</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vấn</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đề</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thực</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tiễn</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của</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cuộc</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sống</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a:t>
                      </a:r>
                      <a:endParaRPr kumimoji="0" lang="vi-VN" sz="2600" b="0" i="0" u="none" strike="noStrike" cap="none" normalizeH="0" baseline="0" dirty="0" smtClean="0">
                        <a:ln>
                          <a:noFill/>
                        </a:ln>
                        <a:solidFill>
                          <a:srgbClr val="00153E"/>
                        </a:solidFill>
                        <a:effectLst/>
                        <a:latin typeface="Arial" pitchFamily="34" charset="0"/>
                        <a:cs typeface="Times New Roman" pitchFamily="18" charset="0"/>
                      </a:endParaRPr>
                    </a:p>
                    <a:p>
                      <a:pPr marL="0" marR="0" lvl="0" indent="0" algn="l" defTabSz="914400" rtl="0" eaLnBrk="1" fontAlgn="base" latinLnBrk="0" hangingPunct="1">
                        <a:lnSpc>
                          <a:spcPct val="130000"/>
                        </a:lnSpc>
                        <a:spcBef>
                          <a:spcPts val="600"/>
                        </a:spcBef>
                        <a:spcAft>
                          <a:spcPct val="0"/>
                        </a:spcAft>
                        <a:buClrTx/>
                        <a:buSzTx/>
                        <a:buFontTx/>
                        <a:buChar char="-"/>
                        <a:tabLst/>
                      </a:pP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Vì</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sự</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tiến</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bộ</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của</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người</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học</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so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với</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chính</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họ</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a:t>
                      </a:r>
                      <a:endParaRPr kumimoji="0" lang="vi-VN" sz="2600" b="0" i="0" u="none" strike="noStrike" cap="none" normalizeH="0" baseline="0" dirty="0" smtClean="0">
                        <a:ln>
                          <a:noFill/>
                        </a:ln>
                        <a:solidFill>
                          <a:srgbClr val="00153E"/>
                        </a:solidFill>
                        <a:effectLst/>
                        <a:latin typeface="Arial"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1"/>
          <p:cNvSpPr>
            <a:spLocks noChangeArrowheads="1"/>
          </p:cNvSpPr>
          <p:nvPr/>
        </p:nvSpPr>
        <p:spPr bwMode="auto">
          <a:xfrm>
            <a:off x="381000" y="214290"/>
            <a:ext cx="8534400" cy="954087"/>
          </a:xfrm>
          <a:prstGeom prst="rect">
            <a:avLst/>
          </a:prstGeom>
          <a:noFill/>
          <a:ln w="9525">
            <a:noFill/>
            <a:miter lim="800000"/>
            <a:headEnd/>
            <a:tailEnd/>
          </a:ln>
        </p:spPr>
        <p:txBody>
          <a:bodyPr>
            <a:spAutoFit/>
          </a:bodyPr>
          <a:lstStyle/>
          <a:p>
            <a:pPr algn="ctr"/>
            <a:r>
              <a:rPr lang="vi-VN" sz="2800" b="1" dirty="0">
                <a:solidFill>
                  <a:srgbClr val="C00000"/>
                </a:solidFill>
              </a:rPr>
              <a:t>Một số khác biệt cơ bản giữa đánh giá năng lực người học và đánh giá KT-KN của người học </a:t>
            </a:r>
          </a:p>
        </p:txBody>
      </p:sp>
      <p:graphicFrame>
        <p:nvGraphicFramePr>
          <p:cNvPr id="3" name="Table 2"/>
          <p:cNvGraphicFramePr>
            <a:graphicFrameLocks noGrp="1"/>
          </p:cNvGraphicFramePr>
          <p:nvPr/>
        </p:nvGraphicFramePr>
        <p:xfrm>
          <a:off x="533400" y="1714488"/>
          <a:ext cx="8229600" cy="4015102"/>
        </p:xfrm>
        <a:graphic>
          <a:graphicData uri="http://schemas.openxmlformats.org/drawingml/2006/table">
            <a:tbl>
              <a:tblPr/>
              <a:tblGrid>
                <a:gridCol w="1728788"/>
                <a:gridCol w="3267075"/>
                <a:gridCol w="3233737"/>
              </a:tblGrid>
              <a:tr h="1165222">
                <a:tc>
                  <a:txBody>
                    <a:bodyPr/>
                    <a:lstStyle/>
                    <a:p>
                      <a:pPr marL="0" marR="0" lvl="0" indent="0" algn="ctr" defTabSz="914400" rtl="0" eaLnBrk="1" fontAlgn="base" latinLnBrk="0" hangingPunct="1">
                        <a:lnSpc>
                          <a:spcPct val="100000"/>
                        </a:lnSpc>
                        <a:spcBef>
                          <a:spcPts val="600"/>
                        </a:spcBef>
                        <a:spcAft>
                          <a:spcPts val="600"/>
                        </a:spcAft>
                        <a:buClrTx/>
                        <a:buSzTx/>
                        <a:buFontTx/>
                        <a:buNone/>
                        <a:tabLst/>
                      </a:pPr>
                      <a:r>
                        <a:rPr kumimoji="0" lang="en-US" sz="2800" b="1" i="0" u="none" strike="noStrike" cap="none" normalizeH="0" baseline="0" dirty="0" err="1" smtClean="0">
                          <a:ln>
                            <a:noFill/>
                          </a:ln>
                          <a:solidFill>
                            <a:srgbClr val="00153E"/>
                          </a:solidFill>
                          <a:effectLst/>
                          <a:latin typeface="Arial" pitchFamily="34" charset="0"/>
                          <a:cs typeface="Times New Roman" pitchFamily="18" charset="0"/>
                        </a:rPr>
                        <a:t>Tiêu</a:t>
                      </a:r>
                      <a:r>
                        <a:rPr kumimoji="0" lang="en-US" sz="2800" b="1" i="0" u="none" strike="noStrike" cap="none" normalizeH="0" baseline="0" dirty="0" smtClean="0">
                          <a:ln>
                            <a:noFill/>
                          </a:ln>
                          <a:solidFill>
                            <a:srgbClr val="00153E"/>
                          </a:solidFill>
                          <a:effectLst/>
                          <a:latin typeface="Arial" pitchFamily="34" charset="0"/>
                          <a:cs typeface="Times New Roman" pitchFamily="18" charset="0"/>
                        </a:rPr>
                        <a:t> </a:t>
                      </a:r>
                      <a:r>
                        <a:rPr kumimoji="0" lang="en-US" sz="2800" b="1" i="0" u="none" strike="noStrike" cap="none" normalizeH="0" baseline="0" dirty="0" err="1" smtClean="0">
                          <a:ln>
                            <a:noFill/>
                          </a:ln>
                          <a:solidFill>
                            <a:srgbClr val="00153E"/>
                          </a:solidFill>
                          <a:effectLst/>
                          <a:latin typeface="Arial" pitchFamily="34" charset="0"/>
                          <a:cs typeface="Times New Roman" pitchFamily="18" charset="0"/>
                        </a:rPr>
                        <a:t>chí</a:t>
                      </a:r>
                      <a:endParaRPr kumimoji="0" lang="vi-VN" sz="2800" b="0" i="0" u="none" strike="noStrike" cap="none" normalizeH="0" baseline="0" dirty="0" smtClean="0">
                        <a:ln>
                          <a:noFill/>
                        </a:ln>
                        <a:solidFill>
                          <a:srgbClr val="00153E"/>
                        </a:solidFill>
                        <a:effectLst/>
                        <a:latin typeface="Arial" pitchFamily="34" charset="0"/>
                        <a:cs typeface="Times New Roman" pitchFamily="18" charset="0"/>
                      </a:endParaRPr>
                    </a:p>
                    <a:p>
                      <a:pPr marL="0" marR="0" lvl="0" indent="0" algn="ctr" defTabSz="914400" rtl="0" eaLnBrk="1" fontAlgn="base" latinLnBrk="0" hangingPunct="1">
                        <a:lnSpc>
                          <a:spcPct val="100000"/>
                        </a:lnSpc>
                        <a:spcBef>
                          <a:spcPts val="600"/>
                        </a:spcBef>
                        <a:spcAft>
                          <a:spcPts val="600"/>
                        </a:spcAft>
                        <a:buClrTx/>
                        <a:buSzTx/>
                        <a:buFontTx/>
                        <a:buNone/>
                        <a:tabLst/>
                      </a:pPr>
                      <a:r>
                        <a:rPr kumimoji="0" lang="en-US" sz="2800" b="1" i="0" u="none" strike="noStrike" cap="none" normalizeH="0" baseline="0" dirty="0" smtClean="0">
                          <a:ln>
                            <a:noFill/>
                          </a:ln>
                          <a:solidFill>
                            <a:srgbClr val="00153E"/>
                          </a:solidFill>
                          <a:effectLst/>
                          <a:latin typeface="Arial" pitchFamily="34" charset="0"/>
                          <a:cs typeface="Times New Roman" pitchFamily="18" charset="0"/>
                        </a:rPr>
                        <a:t>so </a:t>
                      </a:r>
                      <a:r>
                        <a:rPr kumimoji="0" lang="en-US" sz="2800" b="1" i="0" u="none" strike="noStrike" cap="none" normalizeH="0" baseline="0" dirty="0" err="1" smtClean="0">
                          <a:ln>
                            <a:noFill/>
                          </a:ln>
                          <a:solidFill>
                            <a:srgbClr val="00153E"/>
                          </a:solidFill>
                          <a:effectLst/>
                          <a:latin typeface="Arial" pitchFamily="34" charset="0"/>
                          <a:cs typeface="Times New Roman" pitchFamily="18" charset="0"/>
                        </a:rPr>
                        <a:t>sánh</a:t>
                      </a:r>
                      <a:endParaRPr kumimoji="0" lang="vi-VN" sz="2800" b="0" i="0" u="none" strike="noStrike" cap="none" normalizeH="0" baseline="0" dirty="0" smtClean="0">
                        <a:ln>
                          <a:noFill/>
                        </a:ln>
                        <a:solidFill>
                          <a:srgbClr val="00153E"/>
                        </a:solidFill>
                        <a:effectLst/>
                        <a:latin typeface="Arial"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ts val="600"/>
                        </a:spcAft>
                        <a:buClrTx/>
                        <a:buSzTx/>
                        <a:buFontTx/>
                        <a:buNone/>
                        <a:tabLst/>
                        <a:defRPr/>
                      </a:pPr>
                      <a:r>
                        <a:rPr kumimoji="0" lang="en-US" sz="2800" b="1" i="0" u="none" strike="noStrike" cap="none" normalizeH="0" baseline="0" dirty="0" err="1" smtClean="0">
                          <a:ln>
                            <a:noFill/>
                          </a:ln>
                          <a:solidFill>
                            <a:srgbClr val="00153E"/>
                          </a:solidFill>
                          <a:effectLst/>
                          <a:latin typeface="Arial" pitchFamily="34" charset="0"/>
                          <a:cs typeface="Times New Roman" pitchFamily="18" charset="0"/>
                        </a:rPr>
                        <a:t>Đánh</a:t>
                      </a:r>
                      <a:r>
                        <a:rPr kumimoji="0" lang="en-US" sz="2800" b="1" i="0" u="none" strike="noStrike" cap="none" normalizeH="0" baseline="0" dirty="0" smtClean="0">
                          <a:ln>
                            <a:noFill/>
                          </a:ln>
                          <a:solidFill>
                            <a:srgbClr val="00153E"/>
                          </a:solidFill>
                          <a:effectLst/>
                          <a:latin typeface="Arial" pitchFamily="34" charset="0"/>
                          <a:cs typeface="Times New Roman" pitchFamily="18" charset="0"/>
                        </a:rPr>
                        <a:t> </a:t>
                      </a:r>
                      <a:r>
                        <a:rPr kumimoji="0" lang="en-US" sz="2800" b="1" i="0" u="none" strike="noStrike" cap="none" normalizeH="0" baseline="0" dirty="0" err="1" smtClean="0">
                          <a:ln>
                            <a:noFill/>
                          </a:ln>
                          <a:solidFill>
                            <a:srgbClr val="00153E"/>
                          </a:solidFill>
                          <a:effectLst/>
                          <a:latin typeface="Arial" pitchFamily="34" charset="0"/>
                          <a:cs typeface="Times New Roman" pitchFamily="18" charset="0"/>
                        </a:rPr>
                        <a:t>giá</a:t>
                      </a:r>
                      <a:r>
                        <a:rPr kumimoji="0" lang="en-US" sz="2800" b="1" i="0" u="none" strike="noStrike" cap="none" normalizeH="0" baseline="0" dirty="0" smtClean="0">
                          <a:ln>
                            <a:noFill/>
                          </a:ln>
                          <a:solidFill>
                            <a:srgbClr val="00153E"/>
                          </a:solidFill>
                          <a:effectLst/>
                          <a:latin typeface="Arial" pitchFamily="34" charset="0"/>
                          <a:cs typeface="Times New Roman" pitchFamily="18" charset="0"/>
                        </a:rPr>
                        <a:t> </a:t>
                      </a:r>
                      <a:r>
                        <a:rPr kumimoji="0" lang="vi-VN" sz="2800" b="1" i="0" u="none" strike="noStrike" cap="none" normalizeH="0" baseline="0" dirty="0" smtClean="0">
                          <a:ln>
                            <a:noFill/>
                          </a:ln>
                          <a:solidFill>
                            <a:srgbClr val="00153E"/>
                          </a:solidFill>
                          <a:effectLst/>
                          <a:latin typeface="Arial" pitchFamily="34" charset="0"/>
                          <a:cs typeface="Times New Roman" pitchFamily="18" charset="0"/>
                        </a:rPr>
                        <a:t>           KT-KN</a:t>
                      </a:r>
                      <a:endParaRPr kumimoji="0" lang="vi-VN" sz="2800" b="0" i="0" u="none" strike="noStrike" cap="none" normalizeH="0" baseline="0" dirty="0" smtClean="0">
                        <a:ln>
                          <a:noFill/>
                        </a:ln>
                        <a:solidFill>
                          <a:srgbClr val="00153E"/>
                        </a:solidFill>
                        <a:effectLst/>
                        <a:latin typeface="Arial"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ts val="600"/>
                        </a:spcAft>
                        <a:buClrTx/>
                        <a:buSzTx/>
                        <a:buFontTx/>
                        <a:buNone/>
                        <a:tabLst/>
                        <a:defRPr/>
                      </a:pPr>
                      <a:r>
                        <a:rPr kumimoji="0" lang="en-US" sz="2800" b="1" i="0" u="none" strike="noStrike" cap="none" normalizeH="0" baseline="0" dirty="0" err="1" smtClean="0">
                          <a:ln>
                            <a:noFill/>
                          </a:ln>
                          <a:solidFill>
                            <a:srgbClr val="00153E"/>
                          </a:solidFill>
                          <a:effectLst/>
                          <a:latin typeface="Arial" pitchFamily="34" charset="0"/>
                          <a:cs typeface="Times New Roman" pitchFamily="18" charset="0"/>
                        </a:rPr>
                        <a:t>Đánh</a:t>
                      </a:r>
                      <a:r>
                        <a:rPr kumimoji="0" lang="en-US" sz="2800" b="1" i="0" u="none" strike="noStrike" cap="none" normalizeH="0" baseline="0" dirty="0" smtClean="0">
                          <a:ln>
                            <a:noFill/>
                          </a:ln>
                          <a:solidFill>
                            <a:srgbClr val="00153E"/>
                          </a:solidFill>
                          <a:effectLst/>
                          <a:latin typeface="Arial" pitchFamily="34" charset="0"/>
                          <a:cs typeface="Times New Roman" pitchFamily="18" charset="0"/>
                        </a:rPr>
                        <a:t> </a:t>
                      </a:r>
                      <a:r>
                        <a:rPr kumimoji="0" lang="en-US" sz="2800" b="1" i="0" u="none" strike="noStrike" cap="none" normalizeH="0" baseline="0" dirty="0" err="1" smtClean="0">
                          <a:ln>
                            <a:noFill/>
                          </a:ln>
                          <a:solidFill>
                            <a:srgbClr val="00153E"/>
                          </a:solidFill>
                          <a:effectLst/>
                          <a:latin typeface="Arial" pitchFamily="34" charset="0"/>
                          <a:cs typeface="Times New Roman" pitchFamily="18" charset="0"/>
                        </a:rPr>
                        <a:t>giá</a:t>
                      </a:r>
                      <a:r>
                        <a:rPr kumimoji="0" lang="en-US" sz="2800" b="1" i="0" u="none" strike="noStrike" cap="none" normalizeH="0" baseline="0" dirty="0" smtClean="0">
                          <a:ln>
                            <a:noFill/>
                          </a:ln>
                          <a:solidFill>
                            <a:srgbClr val="00153E"/>
                          </a:solidFill>
                          <a:effectLst/>
                          <a:latin typeface="Arial" pitchFamily="34" charset="0"/>
                          <a:cs typeface="Times New Roman" pitchFamily="18" charset="0"/>
                        </a:rPr>
                        <a:t> </a:t>
                      </a:r>
                      <a:r>
                        <a:rPr kumimoji="0" lang="vi-VN" sz="2800" b="1" i="0" u="none" strike="noStrike" cap="none" normalizeH="0" baseline="0" dirty="0" smtClean="0">
                          <a:ln>
                            <a:noFill/>
                          </a:ln>
                          <a:solidFill>
                            <a:srgbClr val="00153E"/>
                          </a:solidFill>
                          <a:effectLst/>
                          <a:latin typeface="Arial" pitchFamily="34" charset="0"/>
                          <a:cs typeface="Times New Roman" pitchFamily="18" charset="0"/>
                        </a:rPr>
                        <a:t>        </a:t>
                      </a:r>
                      <a:r>
                        <a:rPr kumimoji="0" lang="en-US" sz="2800" b="1" i="0" u="none" strike="noStrike" cap="none" normalizeH="0" baseline="0" dirty="0" err="1" smtClean="0">
                          <a:ln>
                            <a:noFill/>
                          </a:ln>
                          <a:solidFill>
                            <a:srgbClr val="00153E"/>
                          </a:solidFill>
                          <a:effectLst/>
                          <a:latin typeface="Arial" pitchFamily="34" charset="0"/>
                          <a:cs typeface="Times New Roman" pitchFamily="18" charset="0"/>
                        </a:rPr>
                        <a:t>năng</a:t>
                      </a:r>
                      <a:r>
                        <a:rPr kumimoji="0" lang="en-US" sz="2800" b="1" i="0" u="none" strike="noStrike" cap="none" normalizeH="0" baseline="0" dirty="0" smtClean="0">
                          <a:ln>
                            <a:noFill/>
                          </a:ln>
                          <a:solidFill>
                            <a:srgbClr val="00153E"/>
                          </a:solidFill>
                          <a:effectLst/>
                          <a:latin typeface="Arial" pitchFamily="34" charset="0"/>
                          <a:cs typeface="Times New Roman" pitchFamily="18" charset="0"/>
                        </a:rPr>
                        <a:t> </a:t>
                      </a:r>
                      <a:r>
                        <a:rPr kumimoji="0" lang="en-US" sz="2800" b="1" i="0" u="none" strike="noStrike" cap="none" normalizeH="0" baseline="0" dirty="0" err="1" smtClean="0">
                          <a:ln>
                            <a:noFill/>
                          </a:ln>
                          <a:solidFill>
                            <a:srgbClr val="00153E"/>
                          </a:solidFill>
                          <a:effectLst/>
                          <a:latin typeface="Arial" pitchFamily="34" charset="0"/>
                          <a:cs typeface="Times New Roman" pitchFamily="18" charset="0"/>
                        </a:rPr>
                        <a:t>lực</a:t>
                      </a:r>
                      <a:endParaRPr kumimoji="0" lang="vi-VN" sz="2800" b="0" i="0" u="none" strike="noStrike" cap="none" normalizeH="0" baseline="0" dirty="0" smtClean="0">
                        <a:ln>
                          <a:noFill/>
                        </a:ln>
                        <a:solidFill>
                          <a:srgbClr val="00153E"/>
                        </a:solidFill>
                        <a:effectLst/>
                        <a:latin typeface="Arial"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04975">
                <a:tc>
                  <a:txBody>
                    <a:bodyPr/>
                    <a:lstStyle/>
                    <a:p>
                      <a:pPr marL="0" marR="0" lvl="0" indent="0" algn="ctr" defTabSz="914400" rtl="0" eaLnBrk="1" fontAlgn="base" latinLnBrk="0" hangingPunct="1">
                        <a:lnSpc>
                          <a:spcPct val="130000"/>
                        </a:lnSpc>
                        <a:spcBef>
                          <a:spcPts val="600"/>
                        </a:spcBef>
                        <a:spcAft>
                          <a:spcPct val="0"/>
                        </a:spcAft>
                        <a:buClrTx/>
                        <a:buSzTx/>
                        <a:buFontTx/>
                        <a:buNone/>
                        <a:tabLst/>
                      </a:pPr>
                      <a:r>
                        <a:rPr kumimoji="0" lang="en-US" sz="2800" b="0" i="0" u="none" strike="noStrike" cap="none" normalizeH="0" baseline="0" dirty="0" smtClean="0">
                          <a:ln>
                            <a:noFill/>
                          </a:ln>
                          <a:solidFill>
                            <a:srgbClr val="00153E"/>
                          </a:solidFill>
                          <a:effectLst/>
                          <a:latin typeface="Arial" pitchFamily="34" charset="0"/>
                          <a:cs typeface="Times New Roman" pitchFamily="18" charset="0"/>
                        </a:rPr>
                        <a:t>2. </a:t>
                      </a:r>
                      <a:r>
                        <a:rPr kumimoji="0" lang="en-US" sz="2800" b="0" i="0" u="none" strike="noStrike" cap="none" normalizeH="0" baseline="0" dirty="0" err="1" smtClean="0">
                          <a:ln>
                            <a:noFill/>
                          </a:ln>
                          <a:solidFill>
                            <a:srgbClr val="00153E"/>
                          </a:solidFill>
                          <a:effectLst/>
                          <a:latin typeface="Arial" pitchFamily="34" charset="0"/>
                          <a:cs typeface="Times New Roman" pitchFamily="18" charset="0"/>
                        </a:rPr>
                        <a:t>Ngữ</a:t>
                      </a:r>
                      <a:r>
                        <a:rPr kumimoji="0" lang="en-US" sz="28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800" b="0" i="0" u="none" strike="noStrike" cap="none" normalizeH="0" baseline="0" dirty="0" err="1" smtClean="0">
                          <a:ln>
                            <a:noFill/>
                          </a:ln>
                          <a:solidFill>
                            <a:srgbClr val="00153E"/>
                          </a:solidFill>
                          <a:effectLst/>
                          <a:latin typeface="Arial" pitchFamily="34" charset="0"/>
                          <a:cs typeface="Times New Roman" pitchFamily="18" charset="0"/>
                        </a:rPr>
                        <a:t>cảnh</a:t>
                      </a:r>
                      <a:r>
                        <a:rPr kumimoji="0" lang="en-US" sz="28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800" b="0" i="0" u="none" strike="noStrike" cap="none" normalizeH="0" baseline="0" dirty="0" err="1" smtClean="0">
                          <a:ln>
                            <a:noFill/>
                          </a:ln>
                          <a:solidFill>
                            <a:srgbClr val="00153E"/>
                          </a:solidFill>
                          <a:effectLst/>
                          <a:latin typeface="Arial" pitchFamily="34" charset="0"/>
                          <a:cs typeface="Times New Roman" pitchFamily="18" charset="0"/>
                        </a:rPr>
                        <a:t>đánh</a:t>
                      </a:r>
                      <a:r>
                        <a:rPr kumimoji="0" lang="en-US" sz="28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800" b="0" i="0" u="none" strike="noStrike" cap="none" normalizeH="0" baseline="0" dirty="0" err="1" smtClean="0">
                          <a:ln>
                            <a:noFill/>
                          </a:ln>
                          <a:solidFill>
                            <a:srgbClr val="00153E"/>
                          </a:solidFill>
                          <a:effectLst/>
                          <a:latin typeface="Arial" pitchFamily="34" charset="0"/>
                          <a:cs typeface="Times New Roman" pitchFamily="18" charset="0"/>
                        </a:rPr>
                        <a:t>giá</a:t>
                      </a:r>
                      <a:endParaRPr kumimoji="0" lang="vi-VN" sz="2800" b="0" i="0" u="none" strike="noStrike" cap="none" normalizeH="0" baseline="0" dirty="0" smtClean="0">
                        <a:ln>
                          <a:noFill/>
                        </a:ln>
                        <a:solidFill>
                          <a:srgbClr val="00153E"/>
                        </a:solidFill>
                        <a:effectLst/>
                        <a:latin typeface="Arial"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30000"/>
                        </a:lnSpc>
                        <a:spcBef>
                          <a:spcPts val="600"/>
                        </a:spcBef>
                        <a:spcAft>
                          <a:spcPct val="0"/>
                        </a:spcAft>
                        <a:buClrTx/>
                        <a:buSzTx/>
                        <a:buFontTx/>
                        <a:buNone/>
                        <a:tabLst/>
                        <a:defRPr/>
                      </a:pPr>
                      <a:r>
                        <a:rPr kumimoji="0" lang="en-US" sz="2800" b="0" i="0" u="none" strike="noStrike" cap="none" normalizeH="0" baseline="0" dirty="0" err="1" smtClean="0">
                          <a:ln>
                            <a:noFill/>
                          </a:ln>
                          <a:solidFill>
                            <a:srgbClr val="00153E"/>
                          </a:solidFill>
                          <a:effectLst/>
                          <a:latin typeface="Arial" pitchFamily="34" charset="0"/>
                          <a:cs typeface="Times New Roman" pitchFamily="18" charset="0"/>
                        </a:rPr>
                        <a:t>Gắn</a:t>
                      </a:r>
                      <a:r>
                        <a:rPr kumimoji="0" lang="en-US" sz="28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800" b="0" i="0" u="none" strike="noStrike" cap="none" normalizeH="0" baseline="0" dirty="0" err="1" smtClean="0">
                          <a:ln>
                            <a:noFill/>
                          </a:ln>
                          <a:solidFill>
                            <a:srgbClr val="00153E"/>
                          </a:solidFill>
                          <a:effectLst/>
                          <a:latin typeface="Arial" pitchFamily="34" charset="0"/>
                          <a:cs typeface="Times New Roman" pitchFamily="18" charset="0"/>
                        </a:rPr>
                        <a:t>với</a:t>
                      </a:r>
                      <a:r>
                        <a:rPr kumimoji="0" lang="en-US" sz="28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800" b="0" i="0" u="none" strike="noStrike" cap="none" normalizeH="0" baseline="0" dirty="0" err="1" smtClean="0">
                          <a:ln>
                            <a:noFill/>
                          </a:ln>
                          <a:solidFill>
                            <a:srgbClr val="00153E"/>
                          </a:solidFill>
                          <a:effectLst/>
                          <a:latin typeface="Arial" pitchFamily="34" charset="0"/>
                          <a:cs typeface="Times New Roman" pitchFamily="18" charset="0"/>
                        </a:rPr>
                        <a:t>nội</a:t>
                      </a:r>
                      <a:r>
                        <a:rPr kumimoji="0" lang="en-US" sz="2800" b="0" i="0" u="none" strike="noStrike" cap="none" normalizeH="0" baseline="0" dirty="0" smtClean="0">
                          <a:ln>
                            <a:noFill/>
                          </a:ln>
                          <a:solidFill>
                            <a:srgbClr val="00153E"/>
                          </a:solidFill>
                          <a:effectLst/>
                          <a:latin typeface="Arial" pitchFamily="34" charset="0"/>
                          <a:cs typeface="Times New Roman" pitchFamily="18" charset="0"/>
                        </a:rPr>
                        <a:t> dung </a:t>
                      </a:r>
                      <a:r>
                        <a:rPr kumimoji="0" lang="en-US" sz="2800" b="0" i="0" u="none" strike="noStrike" cap="none" normalizeH="0" baseline="0" dirty="0" err="1" smtClean="0">
                          <a:ln>
                            <a:noFill/>
                          </a:ln>
                          <a:solidFill>
                            <a:srgbClr val="00153E"/>
                          </a:solidFill>
                          <a:effectLst/>
                          <a:latin typeface="Arial" pitchFamily="34" charset="0"/>
                          <a:cs typeface="Times New Roman" pitchFamily="18" charset="0"/>
                        </a:rPr>
                        <a:t>học</a:t>
                      </a:r>
                      <a:r>
                        <a:rPr kumimoji="0" lang="en-US" sz="28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800" b="0" i="0" u="none" strike="noStrike" cap="none" normalizeH="0" baseline="0" dirty="0" err="1" smtClean="0">
                          <a:ln>
                            <a:noFill/>
                          </a:ln>
                          <a:solidFill>
                            <a:srgbClr val="00153E"/>
                          </a:solidFill>
                          <a:effectLst/>
                          <a:latin typeface="Arial" pitchFamily="34" charset="0"/>
                          <a:cs typeface="Times New Roman" pitchFamily="18" charset="0"/>
                        </a:rPr>
                        <a:t>tập</a:t>
                      </a:r>
                      <a:r>
                        <a:rPr kumimoji="0" lang="en-US" sz="28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800" b="0" i="0" u="none" strike="noStrike" cap="none" normalizeH="0" baseline="0" dirty="0" err="1" smtClean="0">
                          <a:ln>
                            <a:noFill/>
                          </a:ln>
                          <a:solidFill>
                            <a:srgbClr val="00153E"/>
                          </a:solidFill>
                          <a:effectLst/>
                          <a:latin typeface="Arial" pitchFamily="34" charset="0"/>
                          <a:cs typeface="Times New Roman" pitchFamily="18" charset="0"/>
                        </a:rPr>
                        <a:t>những</a:t>
                      </a:r>
                      <a:r>
                        <a:rPr kumimoji="0" lang="en-US" sz="28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800" b="0" i="0" u="none" strike="noStrike" cap="none" normalizeH="0" baseline="0" dirty="0" err="1" smtClean="0">
                          <a:ln>
                            <a:noFill/>
                          </a:ln>
                          <a:solidFill>
                            <a:srgbClr val="00153E"/>
                          </a:solidFill>
                          <a:effectLst/>
                          <a:latin typeface="Arial" pitchFamily="34" charset="0"/>
                          <a:cs typeface="Times New Roman" pitchFamily="18" charset="0"/>
                        </a:rPr>
                        <a:t>kiến</a:t>
                      </a:r>
                      <a:r>
                        <a:rPr kumimoji="0" lang="en-US" sz="28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800" b="0" i="0" u="none" strike="noStrike" cap="none" normalizeH="0" baseline="0" dirty="0" err="1" smtClean="0">
                          <a:ln>
                            <a:noFill/>
                          </a:ln>
                          <a:solidFill>
                            <a:srgbClr val="00153E"/>
                          </a:solidFill>
                          <a:effectLst/>
                          <a:latin typeface="Arial" pitchFamily="34" charset="0"/>
                          <a:cs typeface="Times New Roman" pitchFamily="18" charset="0"/>
                        </a:rPr>
                        <a:t>thức</a:t>
                      </a:r>
                      <a:r>
                        <a:rPr kumimoji="0" lang="en-US" sz="28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800" b="0" i="0" u="none" strike="noStrike" cap="none" normalizeH="0" baseline="0" dirty="0" err="1" smtClean="0">
                          <a:ln>
                            <a:noFill/>
                          </a:ln>
                          <a:solidFill>
                            <a:srgbClr val="00153E"/>
                          </a:solidFill>
                          <a:effectLst/>
                          <a:latin typeface="Arial" pitchFamily="34" charset="0"/>
                          <a:cs typeface="Times New Roman" pitchFamily="18" charset="0"/>
                        </a:rPr>
                        <a:t>kỹ</a:t>
                      </a:r>
                      <a:r>
                        <a:rPr kumimoji="0" lang="en-US" sz="28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800" b="0" i="0" u="none" strike="noStrike" cap="none" normalizeH="0" baseline="0" dirty="0" err="1" smtClean="0">
                          <a:ln>
                            <a:noFill/>
                          </a:ln>
                          <a:solidFill>
                            <a:srgbClr val="00153E"/>
                          </a:solidFill>
                          <a:effectLst/>
                          <a:latin typeface="Arial" pitchFamily="34" charset="0"/>
                          <a:cs typeface="Times New Roman" pitchFamily="18" charset="0"/>
                        </a:rPr>
                        <a:t>năng</a:t>
                      </a:r>
                      <a:r>
                        <a:rPr kumimoji="0" lang="en-US" sz="28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800" b="0" i="0" u="none" strike="noStrike" cap="none" normalizeH="0" baseline="0" dirty="0" err="1" smtClean="0">
                          <a:ln>
                            <a:noFill/>
                          </a:ln>
                          <a:solidFill>
                            <a:srgbClr val="00153E"/>
                          </a:solidFill>
                          <a:effectLst/>
                          <a:latin typeface="Arial" pitchFamily="34" charset="0"/>
                          <a:cs typeface="Times New Roman" pitchFamily="18" charset="0"/>
                        </a:rPr>
                        <a:t>thái</a:t>
                      </a:r>
                      <a:r>
                        <a:rPr kumimoji="0" lang="en-US" sz="28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800" b="0" i="0" u="none" strike="noStrike" cap="none" normalizeH="0" baseline="0" dirty="0" err="1" smtClean="0">
                          <a:ln>
                            <a:noFill/>
                          </a:ln>
                          <a:solidFill>
                            <a:srgbClr val="00153E"/>
                          </a:solidFill>
                          <a:effectLst/>
                          <a:latin typeface="Arial" pitchFamily="34" charset="0"/>
                          <a:cs typeface="Times New Roman" pitchFamily="18" charset="0"/>
                        </a:rPr>
                        <a:t>độ</a:t>
                      </a:r>
                      <a:r>
                        <a:rPr kumimoji="0" lang="en-US" sz="28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800" b="0" i="0" u="none" strike="noStrike" cap="none" normalizeH="0" baseline="0" dirty="0" err="1" smtClean="0">
                          <a:ln>
                            <a:noFill/>
                          </a:ln>
                          <a:solidFill>
                            <a:srgbClr val="00153E"/>
                          </a:solidFill>
                          <a:effectLst/>
                          <a:latin typeface="Arial" pitchFamily="34" charset="0"/>
                          <a:cs typeface="Times New Roman" pitchFamily="18" charset="0"/>
                        </a:rPr>
                        <a:t>được</a:t>
                      </a:r>
                      <a:r>
                        <a:rPr kumimoji="0" lang="en-US" sz="28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800" b="0" i="0" u="none" strike="noStrike" cap="none" normalizeH="0" baseline="0" dirty="0" err="1" smtClean="0">
                          <a:ln>
                            <a:noFill/>
                          </a:ln>
                          <a:solidFill>
                            <a:srgbClr val="00153E"/>
                          </a:solidFill>
                          <a:effectLst/>
                          <a:latin typeface="Arial" pitchFamily="34" charset="0"/>
                          <a:cs typeface="Times New Roman" pitchFamily="18" charset="0"/>
                        </a:rPr>
                        <a:t>học</a:t>
                      </a:r>
                      <a:r>
                        <a:rPr kumimoji="0" lang="en-US" sz="28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800" b="0" i="0" u="none" strike="noStrike" cap="none" normalizeH="0" baseline="0" dirty="0" err="1" smtClean="0">
                          <a:ln>
                            <a:noFill/>
                          </a:ln>
                          <a:solidFill>
                            <a:srgbClr val="00153E"/>
                          </a:solidFill>
                          <a:effectLst/>
                          <a:latin typeface="Arial" pitchFamily="34" charset="0"/>
                          <a:cs typeface="Times New Roman" pitchFamily="18" charset="0"/>
                        </a:rPr>
                        <a:t>trong</a:t>
                      </a:r>
                      <a:r>
                        <a:rPr kumimoji="0" lang="en-US" sz="28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800" b="0" i="0" u="none" strike="noStrike" cap="none" normalizeH="0" baseline="0" dirty="0" err="1" smtClean="0">
                          <a:ln>
                            <a:noFill/>
                          </a:ln>
                          <a:solidFill>
                            <a:srgbClr val="00153E"/>
                          </a:solidFill>
                          <a:effectLst/>
                          <a:latin typeface="Arial" pitchFamily="34" charset="0"/>
                          <a:cs typeface="Times New Roman" pitchFamily="18" charset="0"/>
                        </a:rPr>
                        <a:t>nhà</a:t>
                      </a:r>
                      <a:r>
                        <a:rPr kumimoji="0" lang="en-US" sz="28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800" b="0" i="0" u="none" strike="noStrike" cap="none" normalizeH="0" baseline="0" dirty="0" err="1" smtClean="0">
                          <a:ln>
                            <a:noFill/>
                          </a:ln>
                          <a:solidFill>
                            <a:srgbClr val="00153E"/>
                          </a:solidFill>
                          <a:effectLst/>
                          <a:latin typeface="Arial" pitchFamily="34" charset="0"/>
                          <a:cs typeface="Times New Roman" pitchFamily="18" charset="0"/>
                        </a:rPr>
                        <a:t>trường</a:t>
                      </a:r>
                      <a:r>
                        <a:rPr kumimoji="0" lang="en-US" sz="2800" b="0" i="0" u="none" strike="noStrike" cap="none" normalizeH="0" baseline="0" dirty="0" smtClean="0">
                          <a:ln>
                            <a:noFill/>
                          </a:ln>
                          <a:solidFill>
                            <a:srgbClr val="00153E"/>
                          </a:solidFill>
                          <a:effectLst/>
                          <a:latin typeface="Arial" pitchFamily="34" charset="0"/>
                          <a:cs typeface="Times New Roman" pitchFamily="18" charset="0"/>
                        </a:rPr>
                        <a:t>.</a:t>
                      </a:r>
                      <a:endParaRPr kumimoji="0" lang="vi-VN" sz="2800" b="0" i="0" u="none" strike="noStrike" cap="none" normalizeH="0" baseline="0" dirty="0" smtClean="0">
                        <a:ln>
                          <a:noFill/>
                        </a:ln>
                        <a:solidFill>
                          <a:srgbClr val="00153E"/>
                        </a:solidFill>
                        <a:effectLst/>
                        <a:latin typeface="Arial"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30000"/>
                        </a:lnSpc>
                        <a:spcBef>
                          <a:spcPts val="600"/>
                        </a:spcBef>
                        <a:spcAft>
                          <a:spcPct val="0"/>
                        </a:spcAft>
                        <a:buClrTx/>
                        <a:buSzTx/>
                        <a:buFontTx/>
                        <a:buNone/>
                        <a:tabLst/>
                        <a:defRPr/>
                      </a:pPr>
                      <a:r>
                        <a:rPr kumimoji="0" lang="en-US" sz="2800" b="0" i="0" u="none" strike="noStrike" cap="none" normalizeH="0" baseline="0" dirty="0" err="1" smtClean="0">
                          <a:ln>
                            <a:noFill/>
                          </a:ln>
                          <a:solidFill>
                            <a:srgbClr val="00153E"/>
                          </a:solidFill>
                          <a:effectLst/>
                          <a:latin typeface="Arial" pitchFamily="34" charset="0"/>
                          <a:cs typeface="Times New Roman" pitchFamily="18" charset="0"/>
                        </a:rPr>
                        <a:t>Gắn</a:t>
                      </a:r>
                      <a:r>
                        <a:rPr kumimoji="0" lang="en-US" sz="28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800" b="0" i="0" u="none" strike="noStrike" cap="none" normalizeH="0" baseline="0" dirty="0" err="1" smtClean="0">
                          <a:ln>
                            <a:noFill/>
                          </a:ln>
                          <a:solidFill>
                            <a:srgbClr val="00153E"/>
                          </a:solidFill>
                          <a:effectLst/>
                          <a:latin typeface="Arial" pitchFamily="34" charset="0"/>
                          <a:cs typeface="Times New Roman" pitchFamily="18" charset="0"/>
                        </a:rPr>
                        <a:t>với</a:t>
                      </a:r>
                      <a:r>
                        <a:rPr kumimoji="0" lang="en-US" sz="28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800" b="0" i="0" u="none" strike="noStrike" cap="none" normalizeH="0" baseline="0" dirty="0" err="1" smtClean="0">
                          <a:ln>
                            <a:noFill/>
                          </a:ln>
                          <a:solidFill>
                            <a:srgbClr val="00153E"/>
                          </a:solidFill>
                          <a:effectLst/>
                          <a:latin typeface="Arial" pitchFamily="34" charset="0"/>
                          <a:cs typeface="Times New Roman" pitchFamily="18" charset="0"/>
                        </a:rPr>
                        <a:t>ngữ</a:t>
                      </a:r>
                      <a:r>
                        <a:rPr kumimoji="0" lang="en-US" sz="28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800" b="0" i="0" u="none" strike="noStrike" cap="none" normalizeH="0" baseline="0" dirty="0" err="1" smtClean="0">
                          <a:ln>
                            <a:noFill/>
                          </a:ln>
                          <a:solidFill>
                            <a:srgbClr val="00153E"/>
                          </a:solidFill>
                          <a:effectLst/>
                          <a:latin typeface="Arial" pitchFamily="34" charset="0"/>
                          <a:cs typeface="Times New Roman" pitchFamily="18" charset="0"/>
                        </a:rPr>
                        <a:t>cảnh</a:t>
                      </a:r>
                      <a:r>
                        <a:rPr kumimoji="0" lang="en-US" sz="28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800" b="0" i="0" u="none" strike="noStrike" cap="none" normalizeH="0" baseline="0" dirty="0" err="1" smtClean="0">
                          <a:ln>
                            <a:noFill/>
                          </a:ln>
                          <a:solidFill>
                            <a:srgbClr val="00153E"/>
                          </a:solidFill>
                          <a:effectLst/>
                          <a:latin typeface="Arial" pitchFamily="34" charset="0"/>
                          <a:cs typeface="Times New Roman" pitchFamily="18" charset="0"/>
                        </a:rPr>
                        <a:t>học</a:t>
                      </a:r>
                      <a:r>
                        <a:rPr kumimoji="0" lang="en-US" sz="28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800" b="0" i="0" u="none" strike="noStrike" cap="none" normalizeH="0" baseline="0" dirty="0" err="1" smtClean="0">
                          <a:ln>
                            <a:noFill/>
                          </a:ln>
                          <a:solidFill>
                            <a:srgbClr val="00153E"/>
                          </a:solidFill>
                          <a:effectLst/>
                          <a:latin typeface="Arial" pitchFamily="34" charset="0"/>
                          <a:cs typeface="Times New Roman" pitchFamily="18" charset="0"/>
                        </a:rPr>
                        <a:t>tập</a:t>
                      </a:r>
                      <a:r>
                        <a:rPr kumimoji="0" lang="en-US" sz="28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800" b="0" i="0" u="none" strike="noStrike" cap="none" normalizeH="0" baseline="0" dirty="0" err="1" smtClean="0">
                          <a:ln>
                            <a:noFill/>
                          </a:ln>
                          <a:solidFill>
                            <a:srgbClr val="00153E"/>
                          </a:solidFill>
                          <a:effectLst/>
                          <a:latin typeface="Arial" pitchFamily="34" charset="0"/>
                          <a:cs typeface="Times New Roman" pitchFamily="18" charset="0"/>
                        </a:rPr>
                        <a:t>và</a:t>
                      </a:r>
                      <a:r>
                        <a:rPr kumimoji="0" lang="en-US" sz="28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800" b="0" i="0" u="none" strike="noStrike" cap="none" normalizeH="0" baseline="0" dirty="0" err="1" smtClean="0">
                          <a:ln>
                            <a:noFill/>
                          </a:ln>
                          <a:solidFill>
                            <a:srgbClr val="00153E"/>
                          </a:solidFill>
                          <a:effectLst/>
                          <a:latin typeface="Arial" pitchFamily="34" charset="0"/>
                          <a:cs typeface="Times New Roman" pitchFamily="18" charset="0"/>
                        </a:rPr>
                        <a:t>thực</a:t>
                      </a:r>
                      <a:r>
                        <a:rPr kumimoji="0" lang="en-US" sz="28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800" b="0" i="0" u="none" strike="noStrike" cap="none" normalizeH="0" baseline="0" dirty="0" err="1" smtClean="0">
                          <a:ln>
                            <a:noFill/>
                          </a:ln>
                          <a:solidFill>
                            <a:srgbClr val="00153E"/>
                          </a:solidFill>
                          <a:effectLst/>
                          <a:latin typeface="Arial" pitchFamily="34" charset="0"/>
                          <a:cs typeface="Times New Roman" pitchFamily="18" charset="0"/>
                        </a:rPr>
                        <a:t>tiễn</a:t>
                      </a:r>
                      <a:r>
                        <a:rPr kumimoji="0" lang="en-US" sz="28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800" b="0" i="0" u="none" strike="noStrike" cap="none" normalizeH="0" baseline="0" dirty="0" err="1" smtClean="0">
                          <a:ln>
                            <a:noFill/>
                          </a:ln>
                          <a:solidFill>
                            <a:srgbClr val="00153E"/>
                          </a:solidFill>
                          <a:effectLst/>
                          <a:latin typeface="Arial" pitchFamily="34" charset="0"/>
                          <a:cs typeface="Times New Roman" pitchFamily="18" charset="0"/>
                        </a:rPr>
                        <a:t>cuộc</a:t>
                      </a:r>
                      <a:r>
                        <a:rPr kumimoji="0" lang="en-US" sz="28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800" b="0" i="0" u="none" strike="noStrike" cap="none" normalizeH="0" baseline="0" dirty="0" err="1" smtClean="0">
                          <a:ln>
                            <a:noFill/>
                          </a:ln>
                          <a:solidFill>
                            <a:srgbClr val="00153E"/>
                          </a:solidFill>
                          <a:effectLst/>
                          <a:latin typeface="Arial" pitchFamily="34" charset="0"/>
                          <a:cs typeface="Times New Roman" pitchFamily="18" charset="0"/>
                        </a:rPr>
                        <a:t>sống</a:t>
                      </a:r>
                      <a:r>
                        <a:rPr kumimoji="0" lang="en-US" sz="28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800" b="0" i="0" u="none" strike="noStrike" cap="none" normalizeH="0" baseline="0" dirty="0" err="1" smtClean="0">
                          <a:ln>
                            <a:noFill/>
                          </a:ln>
                          <a:solidFill>
                            <a:srgbClr val="00153E"/>
                          </a:solidFill>
                          <a:effectLst/>
                          <a:latin typeface="Arial" pitchFamily="34" charset="0"/>
                          <a:cs typeface="Times New Roman" pitchFamily="18" charset="0"/>
                        </a:rPr>
                        <a:t>của</a:t>
                      </a:r>
                      <a:r>
                        <a:rPr kumimoji="0" lang="en-US" sz="28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800" b="0" i="0" u="none" strike="noStrike" cap="none" normalizeH="0" baseline="0" dirty="0" err="1" smtClean="0">
                          <a:ln>
                            <a:noFill/>
                          </a:ln>
                          <a:solidFill>
                            <a:srgbClr val="00153E"/>
                          </a:solidFill>
                          <a:effectLst/>
                          <a:latin typeface="Arial" pitchFamily="34" charset="0"/>
                          <a:cs typeface="Times New Roman" pitchFamily="18" charset="0"/>
                        </a:rPr>
                        <a:t>học</a:t>
                      </a:r>
                      <a:r>
                        <a:rPr kumimoji="0" lang="en-US" sz="28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800" b="0" i="0" u="none" strike="noStrike" cap="none" normalizeH="0" baseline="0" dirty="0" err="1" smtClean="0">
                          <a:ln>
                            <a:noFill/>
                          </a:ln>
                          <a:solidFill>
                            <a:srgbClr val="00153E"/>
                          </a:solidFill>
                          <a:effectLst/>
                          <a:latin typeface="Arial" pitchFamily="34" charset="0"/>
                          <a:cs typeface="Times New Roman" pitchFamily="18" charset="0"/>
                        </a:rPr>
                        <a:t>sinh</a:t>
                      </a:r>
                      <a:r>
                        <a:rPr kumimoji="0" lang="en-US" sz="2800" b="0" i="0" u="none" strike="noStrike" cap="none" normalizeH="0" baseline="0" dirty="0" smtClean="0">
                          <a:ln>
                            <a:noFill/>
                          </a:ln>
                          <a:solidFill>
                            <a:srgbClr val="00153E"/>
                          </a:solidFill>
                          <a:effectLst/>
                          <a:latin typeface="Arial" pitchFamily="34" charset="0"/>
                          <a:cs typeface="Times New Roman" pitchFamily="18" charset="0"/>
                        </a:rPr>
                        <a:t>.</a:t>
                      </a:r>
                      <a:endParaRPr kumimoji="0" lang="vi-VN" sz="2800" b="0" i="0" u="none" strike="noStrike" cap="none" normalizeH="0" baseline="0" dirty="0" smtClean="0">
                        <a:ln>
                          <a:noFill/>
                        </a:ln>
                        <a:solidFill>
                          <a:srgbClr val="00153E"/>
                        </a:solidFill>
                        <a:effectLst/>
                        <a:latin typeface="Arial" pitchFamily="34" charset="0"/>
                        <a:cs typeface="Times New Roman" pitchFamily="18" charset="0"/>
                      </a:endParaRPr>
                    </a:p>
                    <a:p>
                      <a:pPr marL="0" marR="0" lvl="0" indent="0" algn="l" defTabSz="914400" rtl="0" eaLnBrk="1" fontAlgn="base" latinLnBrk="0" hangingPunct="1">
                        <a:lnSpc>
                          <a:spcPct val="130000"/>
                        </a:lnSpc>
                        <a:spcBef>
                          <a:spcPts val="600"/>
                        </a:spcBef>
                        <a:spcAft>
                          <a:spcPct val="0"/>
                        </a:spcAft>
                        <a:buClrTx/>
                        <a:buSzTx/>
                        <a:buFontTx/>
                        <a:buNone/>
                        <a:tabLst/>
                      </a:pPr>
                      <a:endParaRPr kumimoji="0" lang="vi-VN" sz="2800" b="0" i="0" u="none" strike="noStrike" cap="none" normalizeH="0" baseline="0" dirty="0" smtClean="0">
                        <a:ln>
                          <a:noFill/>
                        </a:ln>
                        <a:solidFill>
                          <a:srgbClr val="00153E"/>
                        </a:solidFill>
                        <a:effectLst/>
                        <a:latin typeface="Arial"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1"/>
          <p:cNvSpPr>
            <a:spLocks noChangeArrowheads="1"/>
          </p:cNvSpPr>
          <p:nvPr/>
        </p:nvSpPr>
        <p:spPr bwMode="auto">
          <a:xfrm>
            <a:off x="381000" y="71414"/>
            <a:ext cx="8534400" cy="954088"/>
          </a:xfrm>
          <a:prstGeom prst="rect">
            <a:avLst/>
          </a:prstGeom>
          <a:noFill/>
          <a:ln w="9525">
            <a:noFill/>
            <a:miter lim="800000"/>
            <a:headEnd/>
            <a:tailEnd/>
          </a:ln>
        </p:spPr>
        <p:txBody>
          <a:bodyPr>
            <a:spAutoFit/>
          </a:bodyPr>
          <a:lstStyle/>
          <a:p>
            <a:pPr algn="ctr"/>
            <a:r>
              <a:rPr lang="vi-VN" sz="2800" b="1" dirty="0">
                <a:solidFill>
                  <a:srgbClr val="C00000"/>
                </a:solidFill>
              </a:rPr>
              <a:t>Một số khác biệt cơ bản giữa đánh giá năng lực người học và đánh giá KT-KN của người học </a:t>
            </a:r>
          </a:p>
        </p:txBody>
      </p:sp>
      <p:graphicFrame>
        <p:nvGraphicFramePr>
          <p:cNvPr id="3" name="Table 2"/>
          <p:cNvGraphicFramePr>
            <a:graphicFrameLocks noGrp="1"/>
          </p:cNvGraphicFramePr>
          <p:nvPr/>
        </p:nvGraphicFramePr>
        <p:xfrm>
          <a:off x="309562" y="1071546"/>
          <a:ext cx="8548718" cy="5515928"/>
        </p:xfrm>
        <a:graphic>
          <a:graphicData uri="http://schemas.openxmlformats.org/drawingml/2006/table">
            <a:tbl>
              <a:tblPr/>
              <a:tblGrid>
                <a:gridCol w="1795825"/>
                <a:gridCol w="2752365"/>
                <a:gridCol w="4000528"/>
              </a:tblGrid>
              <a:tr h="846138">
                <a:tc>
                  <a:txBody>
                    <a:bodyPr/>
                    <a:lstStyle/>
                    <a:p>
                      <a:pPr marL="0" marR="0" lvl="0" indent="0" algn="l" defTabSz="914400" rtl="0" eaLnBrk="1" fontAlgn="base" latinLnBrk="0" hangingPunct="1">
                        <a:lnSpc>
                          <a:spcPct val="100000"/>
                        </a:lnSpc>
                        <a:spcBef>
                          <a:spcPts val="0"/>
                        </a:spcBef>
                        <a:spcAft>
                          <a:spcPts val="0"/>
                        </a:spcAft>
                        <a:buClrTx/>
                        <a:buSzTx/>
                        <a:buFontTx/>
                        <a:buNone/>
                        <a:tabLst/>
                      </a:pPr>
                      <a:r>
                        <a:rPr kumimoji="0" lang="en-US" sz="2600" b="1" i="0" u="none" strike="noStrike" cap="none" normalizeH="0" baseline="0" dirty="0" err="1" smtClean="0">
                          <a:ln>
                            <a:noFill/>
                          </a:ln>
                          <a:solidFill>
                            <a:srgbClr val="00153E"/>
                          </a:solidFill>
                          <a:effectLst/>
                          <a:latin typeface="Arial" pitchFamily="34" charset="0"/>
                          <a:cs typeface="Times New Roman" pitchFamily="18" charset="0"/>
                        </a:rPr>
                        <a:t>Tiêu</a:t>
                      </a:r>
                      <a:r>
                        <a:rPr kumimoji="0" lang="en-US" sz="2600" b="1"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1" i="0" u="none" strike="noStrike" cap="none" normalizeH="0" baseline="0" dirty="0" err="1" smtClean="0">
                          <a:ln>
                            <a:noFill/>
                          </a:ln>
                          <a:solidFill>
                            <a:srgbClr val="00153E"/>
                          </a:solidFill>
                          <a:effectLst/>
                          <a:latin typeface="Arial" pitchFamily="34" charset="0"/>
                          <a:cs typeface="Times New Roman" pitchFamily="18" charset="0"/>
                        </a:rPr>
                        <a:t>chí</a:t>
                      </a:r>
                      <a:endParaRPr kumimoji="0" lang="vi-VN" sz="2600" b="0" i="0" u="none" strike="noStrike" cap="none" normalizeH="0" baseline="0" dirty="0" smtClean="0">
                        <a:ln>
                          <a:noFill/>
                        </a:ln>
                        <a:solidFill>
                          <a:srgbClr val="00153E"/>
                        </a:solidFill>
                        <a:effectLst/>
                        <a:latin typeface="Arial" pitchFamily="34" charset="0"/>
                        <a:cs typeface="Times New Roman" pitchFamily="18" charset="0"/>
                      </a:endParaRPr>
                    </a:p>
                    <a:p>
                      <a:pPr marL="0" marR="0" lvl="0" indent="0" algn="l" defTabSz="914400" rtl="0" eaLnBrk="1" fontAlgn="base" latinLnBrk="0" hangingPunct="1">
                        <a:lnSpc>
                          <a:spcPct val="100000"/>
                        </a:lnSpc>
                        <a:spcBef>
                          <a:spcPts val="0"/>
                        </a:spcBef>
                        <a:spcAft>
                          <a:spcPts val="0"/>
                        </a:spcAft>
                        <a:buClrTx/>
                        <a:buSzTx/>
                        <a:buFontTx/>
                        <a:buNone/>
                        <a:tabLst/>
                      </a:pPr>
                      <a:r>
                        <a:rPr kumimoji="0" lang="en-US" sz="2600" b="1" i="0" u="none" strike="noStrike" cap="none" normalizeH="0" baseline="0" dirty="0" smtClean="0">
                          <a:ln>
                            <a:noFill/>
                          </a:ln>
                          <a:solidFill>
                            <a:srgbClr val="00153E"/>
                          </a:solidFill>
                          <a:effectLst/>
                          <a:latin typeface="Arial" pitchFamily="34" charset="0"/>
                          <a:cs typeface="Times New Roman" pitchFamily="18" charset="0"/>
                        </a:rPr>
                        <a:t>so </a:t>
                      </a:r>
                      <a:r>
                        <a:rPr kumimoji="0" lang="en-US" sz="2600" b="1" i="0" u="none" strike="noStrike" cap="none" normalizeH="0" baseline="0" dirty="0" err="1" smtClean="0">
                          <a:ln>
                            <a:noFill/>
                          </a:ln>
                          <a:solidFill>
                            <a:srgbClr val="00153E"/>
                          </a:solidFill>
                          <a:effectLst/>
                          <a:latin typeface="Arial" pitchFamily="34" charset="0"/>
                          <a:cs typeface="Times New Roman" pitchFamily="18" charset="0"/>
                        </a:rPr>
                        <a:t>sánh</a:t>
                      </a:r>
                      <a:endParaRPr kumimoji="0" lang="vi-VN" sz="2600" b="0" i="0" u="none" strike="noStrike" cap="none" normalizeH="0" baseline="0" dirty="0" smtClean="0">
                        <a:ln>
                          <a:noFill/>
                        </a:ln>
                        <a:solidFill>
                          <a:srgbClr val="00153E"/>
                        </a:solidFill>
                        <a:effectLst/>
                        <a:latin typeface="Arial"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2600" b="1" i="0" u="none" strike="noStrike" cap="none" normalizeH="0" baseline="0" dirty="0" err="1" smtClean="0">
                          <a:ln>
                            <a:noFill/>
                          </a:ln>
                          <a:solidFill>
                            <a:srgbClr val="00153E"/>
                          </a:solidFill>
                          <a:effectLst/>
                          <a:latin typeface="Arial" pitchFamily="34" charset="0"/>
                          <a:cs typeface="Times New Roman" pitchFamily="18" charset="0"/>
                        </a:rPr>
                        <a:t>Đánh</a:t>
                      </a:r>
                      <a:r>
                        <a:rPr kumimoji="0" lang="en-US" sz="2600" b="1"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1" i="0" u="none" strike="noStrike" cap="none" normalizeH="0" baseline="0" dirty="0" err="1" smtClean="0">
                          <a:ln>
                            <a:noFill/>
                          </a:ln>
                          <a:solidFill>
                            <a:srgbClr val="00153E"/>
                          </a:solidFill>
                          <a:effectLst/>
                          <a:latin typeface="Arial" pitchFamily="34" charset="0"/>
                          <a:cs typeface="Times New Roman" pitchFamily="18" charset="0"/>
                        </a:rPr>
                        <a:t>giá</a:t>
                      </a:r>
                      <a:r>
                        <a:rPr kumimoji="0" lang="en-US" sz="2600" b="1" i="0" u="none" strike="noStrike" cap="none" normalizeH="0" baseline="0" dirty="0" smtClean="0">
                          <a:ln>
                            <a:noFill/>
                          </a:ln>
                          <a:solidFill>
                            <a:srgbClr val="00153E"/>
                          </a:solidFill>
                          <a:effectLst/>
                          <a:latin typeface="Arial" pitchFamily="34" charset="0"/>
                          <a:cs typeface="Times New Roman" pitchFamily="18" charset="0"/>
                        </a:rPr>
                        <a:t> </a:t>
                      </a:r>
                      <a:r>
                        <a:rPr kumimoji="0" lang="vi-VN" sz="2600" b="1" i="0" u="none" strike="noStrike" cap="none" normalizeH="0" baseline="0" dirty="0" smtClean="0">
                          <a:ln>
                            <a:noFill/>
                          </a:ln>
                          <a:solidFill>
                            <a:srgbClr val="00153E"/>
                          </a:solidFill>
                          <a:effectLst/>
                          <a:latin typeface="Arial" pitchFamily="34" charset="0"/>
                          <a:cs typeface="Times New Roman" pitchFamily="18" charset="0"/>
                        </a:rPr>
                        <a:t>KT-KN</a:t>
                      </a:r>
                      <a:endParaRPr kumimoji="0" lang="en-US" sz="2600" b="1" i="0" u="none" strike="noStrike" cap="none" normalizeH="0" baseline="0" dirty="0" smtClean="0">
                        <a:ln>
                          <a:noFill/>
                        </a:ln>
                        <a:solidFill>
                          <a:srgbClr val="00153E"/>
                        </a:solidFill>
                        <a:effectLst/>
                        <a:latin typeface="Arial" pitchFamily="34" charset="0"/>
                        <a:cs typeface="Times New Roman" pitchFamily="18" charset="0"/>
                      </a:endParaRPr>
                    </a:p>
                    <a:p>
                      <a:pPr marL="0" marR="0" lvl="0" indent="0" algn="l" defTabSz="914400" rtl="0" eaLnBrk="1" fontAlgn="base" latinLnBrk="0" hangingPunct="1">
                        <a:lnSpc>
                          <a:spcPct val="100000"/>
                        </a:lnSpc>
                        <a:spcBef>
                          <a:spcPts val="0"/>
                        </a:spcBef>
                        <a:spcAft>
                          <a:spcPts val="0"/>
                        </a:spcAft>
                        <a:buClrTx/>
                        <a:buSzTx/>
                        <a:buFontTx/>
                        <a:buNone/>
                        <a:tabLst/>
                      </a:pPr>
                      <a:endParaRPr kumimoji="0" lang="vi-VN" sz="2600" b="0" i="0" u="none" strike="noStrike" cap="none" normalizeH="0" baseline="0" dirty="0" smtClean="0">
                        <a:ln>
                          <a:noFill/>
                        </a:ln>
                        <a:solidFill>
                          <a:srgbClr val="00153E"/>
                        </a:solidFill>
                        <a:effectLst/>
                        <a:latin typeface="Arial"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2600" b="1" i="0" u="none" strike="noStrike" cap="none" normalizeH="0" baseline="0" dirty="0" err="1" smtClean="0">
                          <a:ln>
                            <a:noFill/>
                          </a:ln>
                          <a:solidFill>
                            <a:srgbClr val="00153E"/>
                          </a:solidFill>
                          <a:effectLst/>
                          <a:latin typeface="Arial" pitchFamily="34" charset="0"/>
                          <a:cs typeface="Times New Roman" pitchFamily="18" charset="0"/>
                        </a:rPr>
                        <a:t>Đánh</a:t>
                      </a:r>
                      <a:r>
                        <a:rPr kumimoji="0" lang="en-US" sz="2600" b="1"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1" i="0" u="none" strike="noStrike" cap="none" normalizeH="0" baseline="0" dirty="0" err="1" smtClean="0">
                          <a:ln>
                            <a:noFill/>
                          </a:ln>
                          <a:solidFill>
                            <a:srgbClr val="00153E"/>
                          </a:solidFill>
                          <a:effectLst/>
                          <a:latin typeface="Arial" pitchFamily="34" charset="0"/>
                          <a:cs typeface="Times New Roman" pitchFamily="18" charset="0"/>
                        </a:rPr>
                        <a:t>giá</a:t>
                      </a:r>
                      <a:r>
                        <a:rPr kumimoji="0" lang="en-US" sz="2600" b="1"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1" i="0" u="none" strike="noStrike" cap="none" normalizeH="0" baseline="0" dirty="0" err="1" smtClean="0">
                          <a:ln>
                            <a:noFill/>
                          </a:ln>
                          <a:solidFill>
                            <a:srgbClr val="00153E"/>
                          </a:solidFill>
                          <a:effectLst/>
                          <a:latin typeface="Arial" pitchFamily="34" charset="0"/>
                          <a:cs typeface="Times New Roman" pitchFamily="18" charset="0"/>
                        </a:rPr>
                        <a:t>năng</a:t>
                      </a:r>
                      <a:r>
                        <a:rPr kumimoji="0" lang="en-US" sz="2600" b="1"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1" i="0" u="none" strike="noStrike" cap="none" normalizeH="0" baseline="0" dirty="0" err="1" smtClean="0">
                          <a:ln>
                            <a:noFill/>
                          </a:ln>
                          <a:solidFill>
                            <a:srgbClr val="00153E"/>
                          </a:solidFill>
                          <a:effectLst/>
                          <a:latin typeface="Arial" pitchFamily="34" charset="0"/>
                          <a:cs typeface="Times New Roman" pitchFamily="18" charset="0"/>
                        </a:rPr>
                        <a:t>lực</a:t>
                      </a:r>
                      <a:endParaRPr kumimoji="0" lang="vi-VN" sz="2600" b="0" i="0" u="none" strike="noStrike" cap="none" normalizeH="0" baseline="0" dirty="0" smtClean="0">
                        <a:ln>
                          <a:noFill/>
                        </a:ln>
                        <a:solidFill>
                          <a:srgbClr val="00153E"/>
                        </a:solidFill>
                        <a:effectLst/>
                        <a:latin typeface="Arial" pitchFamily="34" charset="0"/>
                        <a:cs typeface="Times New Roman" pitchFamily="18" charset="0"/>
                      </a:endParaRPr>
                    </a:p>
                    <a:p>
                      <a:pPr marL="0" marR="0" lvl="0" indent="0" algn="l" defTabSz="914400" rtl="0" eaLnBrk="1" fontAlgn="base" latinLnBrk="0" hangingPunct="1">
                        <a:lnSpc>
                          <a:spcPct val="100000"/>
                        </a:lnSpc>
                        <a:spcBef>
                          <a:spcPts val="0"/>
                        </a:spcBef>
                        <a:spcAft>
                          <a:spcPts val="0"/>
                        </a:spcAft>
                        <a:buClrTx/>
                        <a:buSzTx/>
                        <a:buFontTx/>
                        <a:buNone/>
                        <a:tabLst/>
                      </a:pPr>
                      <a:endParaRPr kumimoji="0" lang="vi-VN" sz="2600" b="0" i="0" u="none" strike="noStrike" cap="none" normalizeH="0" baseline="0" dirty="0" smtClean="0">
                        <a:ln>
                          <a:noFill/>
                        </a:ln>
                        <a:solidFill>
                          <a:srgbClr val="00153E"/>
                        </a:solidFill>
                        <a:effectLst/>
                        <a:latin typeface="Arial"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04975">
                <a:tc>
                  <a:txBody>
                    <a:bodyPr/>
                    <a:lstStyle/>
                    <a:p>
                      <a:pPr marL="0" marR="0" lvl="0" indent="0" algn="l" defTabSz="914400" rtl="0" eaLnBrk="1" fontAlgn="base" latinLnBrk="0" hangingPunct="1">
                        <a:lnSpc>
                          <a:spcPct val="114000"/>
                        </a:lnSpc>
                        <a:spcBef>
                          <a:spcPts val="600"/>
                        </a:spcBef>
                        <a:spcAft>
                          <a:spcPts val="0"/>
                        </a:spcAft>
                        <a:buClrTx/>
                        <a:buSzTx/>
                        <a:buFontTx/>
                        <a:buNone/>
                        <a:tabLst/>
                      </a:pP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3.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Nội</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dung</a:t>
                      </a:r>
                    </a:p>
                    <a:p>
                      <a:pPr marL="0" marR="0" lvl="0" indent="0" algn="l" defTabSz="914400" rtl="0" eaLnBrk="1" fontAlgn="base" latinLnBrk="0" hangingPunct="1">
                        <a:lnSpc>
                          <a:spcPct val="114000"/>
                        </a:lnSpc>
                        <a:spcBef>
                          <a:spcPts val="600"/>
                        </a:spcBef>
                        <a:spcAft>
                          <a:spcPts val="0"/>
                        </a:spcAft>
                        <a:buClrTx/>
                        <a:buSzTx/>
                        <a:buFontTx/>
                        <a:buNone/>
                        <a:tabLst/>
                      </a:pP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đánh</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giá</a:t>
                      </a:r>
                      <a:endParaRPr kumimoji="0" lang="vi-VN" sz="2600" b="0" i="0" u="none" strike="noStrike" cap="none" normalizeH="0" baseline="0" dirty="0" smtClean="0">
                        <a:ln>
                          <a:noFill/>
                        </a:ln>
                        <a:solidFill>
                          <a:srgbClr val="00153E"/>
                        </a:solidFill>
                        <a:effectLst/>
                        <a:latin typeface="Arial"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4000"/>
                        </a:lnSpc>
                        <a:spcBef>
                          <a:spcPts val="600"/>
                        </a:spcBef>
                        <a:spcAft>
                          <a:spcPts val="0"/>
                        </a:spcAft>
                        <a:buClrTx/>
                        <a:buSzTx/>
                        <a:buFontTx/>
                        <a:buNone/>
                        <a:tabLst/>
                      </a:pP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Những</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KT, KT,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thái</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độ</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ở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một</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môn</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học</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a:t>
                      </a:r>
                      <a:endParaRPr kumimoji="0" lang="vi-VN" sz="2600" b="0" i="0" u="none" strike="noStrike" cap="none" normalizeH="0" baseline="0" dirty="0" smtClean="0">
                        <a:ln>
                          <a:noFill/>
                        </a:ln>
                        <a:solidFill>
                          <a:srgbClr val="00153E"/>
                        </a:solidFill>
                        <a:effectLst/>
                        <a:latin typeface="Arial" pitchFamily="34" charset="0"/>
                        <a:cs typeface="Times New Roman" pitchFamily="18" charset="0"/>
                      </a:endParaRPr>
                    </a:p>
                    <a:p>
                      <a:pPr marL="0" marR="0" lvl="0" indent="0" algn="l" defTabSz="914400" rtl="0" eaLnBrk="1" fontAlgn="base" latinLnBrk="0" hangingPunct="1">
                        <a:lnSpc>
                          <a:spcPct val="114000"/>
                        </a:lnSpc>
                        <a:spcBef>
                          <a:spcPts val="600"/>
                        </a:spcBef>
                        <a:spcAft>
                          <a:spcPts val="0"/>
                        </a:spcAft>
                        <a:buClrTx/>
                        <a:buSzTx/>
                        <a:buFontTx/>
                        <a:buChar char="-"/>
                        <a:tabLst/>
                      </a:pP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Quy</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chuẩn</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theo</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việc</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người</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học</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có</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đạt</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được</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hay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không</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một</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nội</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dung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đã</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được</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học</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a:t>
                      </a:r>
                    </a:p>
                    <a:p>
                      <a:pPr marL="0" marR="0" lvl="0" indent="0" algn="l" defTabSz="914400" rtl="0" eaLnBrk="1" fontAlgn="base" latinLnBrk="0" hangingPunct="1">
                        <a:lnSpc>
                          <a:spcPct val="114000"/>
                        </a:lnSpc>
                        <a:spcBef>
                          <a:spcPts val="600"/>
                        </a:spcBef>
                        <a:spcAft>
                          <a:spcPts val="0"/>
                        </a:spcAft>
                        <a:buClrTx/>
                        <a:buSzTx/>
                        <a:buFontTx/>
                        <a:buNone/>
                        <a:tabLst/>
                      </a:pPr>
                      <a:endParaRPr kumimoji="0" lang="vi-VN" sz="2600" b="0" i="0" u="none" strike="noStrike" cap="none" normalizeH="0" baseline="0" dirty="0" smtClean="0">
                        <a:ln>
                          <a:noFill/>
                        </a:ln>
                        <a:solidFill>
                          <a:srgbClr val="00153E"/>
                        </a:solidFill>
                        <a:effectLst/>
                        <a:latin typeface="Arial"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4000"/>
                        </a:lnSpc>
                        <a:spcBef>
                          <a:spcPts val="600"/>
                        </a:spcBef>
                        <a:spcAft>
                          <a:spcPts val="0"/>
                        </a:spcAft>
                        <a:buClrTx/>
                        <a:buSzTx/>
                        <a:buFontTx/>
                        <a:buNone/>
                        <a:tabLst/>
                      </a:pP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Những</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vi-VN" sz="2600" b="0" i="0" u="none" strike="noStrike" cap="none" normalizeH="0" baseline="0" dirty="0" smtClean="0">
                          <a:ln>
                            <a:noFill/>
                          </a:ln>
                          <a:solidFill>
                            <a:srgbClr val="00153E"/>
                          </a:solidFill>
                          <a:effectLst/>
                          <a:latin typeface="Arial" pitchFamily="34" charset="0"/>
                          <a:cs typeface="Times New Roman" pitchFamily="18" charset="0"/>
                        </a:rPr>
                        <a:t>KT, KN</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thái</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độ</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vi-VN"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ở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nhiều</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môn</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học</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nhiều</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hoạt</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động</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giáo</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dục</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và</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những</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trải</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nghiệm</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của</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bản</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thân</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HS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trong</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cuộc</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sống</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xã</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hội</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tập</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trung</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vào</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năng</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lực</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thực</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hiện</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a:t>
                      </a:r>
                      <a:endParaRPr kumimoji="0" lang="vi-VN" sz="2600" b="0" i="0" u="none" strike="noStrike" cap="none" normalizeH="0" baseline="0" dirty="0" smtClean="0">
                        <a:ln>
                          <a:noFill/>
                        </a:ln>
                        <a:solidFill>
                          <a:srgbClr val="00153E"/>
                        </a:solidFill>
                        <a:effectLst/>
                        <a:latin typeface="Arial" pitchFamily="34" charset="0"/>
                        <a:cs typeface="Times New Roman" pitchFamily="18" charset="0"/>
                      </a:endParaRPr>
                    </a:p>
                    <a:p>
                      <a:pPr marL="0" marR="0" lvl="0" indent="0" algn="l" defTabSz="914400" rtl="0" eaLnBrk="1" fontAlgn="base" latinLnBrk="0" hangingPunct="1">
                        <a:lnSpc>
                          <a:spcPct val="114000"/>
                        </a:lnSpc>
                        <a:spcBef>
                          <a:spcPts val="600"/>
                        </a:spcBef>
                        <a:spcAft>
                          <a:spcPts val="0"/>
                        </a:spcAft>
                        <a:buClrTx/>
                        <a:buSzTx/>
                        <a:buFontTx/>
                        <a:buNone/>
                        <a:tabLst/>
                      </a:pP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Quy</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chuẩn</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theo</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các</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mức</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độ</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phát</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triển</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năng</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lực</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của</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người</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học</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a:t>
                      </a:r>
                      <a:endParaRPr kumimoji="0" lang="vi-VN" sz="2600" b="0" i="0" u="none" strike="noStrike" cap="none" normalizeH="0" baseline="0" dirty="0" smtClean="0">
                        <a:ln>
                          <a:noFill/>
                        </a:ln>
                        <a:solidFill>
                          <a:srgbClr val="00153E"/>
                        </a:solidFill>
                        <a:effectLst/>
                        <a:latin typeface="Arial"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1"/>
          <p:cNvSpPr>
            <a:spLocks noChangeArrowheads="1"/>
          </p:cNvSpPr>
          <p:nvPr/>
        </p:nvSpPr>
        <p:spPr bwMode="auto">
          <a:xfrm>
            <a:off x="381000" y="71414"/>
            <a:ext cx="8534400" cy="954087"/>
          </a:xfrm>
          <a:prstGeom prst="rect">
            <a:avLst/>
          </a:prstGeom>
          <a:noFill/>
          <a:ln w="9525">
            <a:noFill/>
            <a:miter lim="800000"/>
            <a:headEnd/>
            <a:tailEnd/>
          </a:ln>
        </p:spPr>
        <p:txBody>
          <a:bodyPr>
            <a:spAutoFit/>
          </a:bodyPr>
          <a:lstStyle/>
          <a:p>
            <a:pPr algn="ctr"/>
            <a:r>
              <a:rPr lang="vi-VN" sz="2800" b="1" dirty="0">
                <a:solidFill>
                  <a:srgbClr val="C00000"/>
                </a:solidFill>
              </a:rPr>
              <a:t>Một số khác biệt cơ bản giữa đánh giá năng lực người học và đánh giá KT-KN của người học </a:t>
            </a:r>
          </a:p>
        </p:txBody>
      </p:sp>
      <p:graphicFrame>
        <p:nvGraphicFramePr>
          <p:cNvPr id="3" name="Table 2"/>
          <p:cNvGraphicFramePr>
            <a:graphicFrameLocks noGrp="1"/>
          </p:cNvGraphicFramePr>
          <p:nvPr/>
        </p:nvGraphicFramePr>
        <p:xfrm>
          <a:off x="533400" y="1285860"/>
          <a:ext cx="8229600" cy="4932698"/>
        </p:xfrm>
        <a:graphic>
          <a:graphicData uri="http://schemas.openxmlformats.org/drawingml/2006/table">
            <a:tbl>
              <a:tblPr/>
              <a:tblGrid>
                <a:gridCol w="1728788"/>
                <a:gridCol w="3452820"/>
                <a:gridCol w="3047992"/>
              </a:tblGrid>
              <a:tr h="846138">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US" sz="2600" b="1" i="0" u="none" strike="noStrike" cap="none" normalizeH="0" baseline="0" dirty="0" err="1" smtClean="0">
                          <a:ln>
                            <a:noFill/>
                          </a:ln>
                          <a:solidFill>
                            <a:srgbClr val="00153E"/>
                          </a:solidFill>
                          <a:effectLst/>
                          <a:latin typeface="Arial" pitchFamily="34" charset="0"/>
                          <a:cs typeface="Times New Roman" pitchFamily="18" charset="0"/>
                        </a:rPr>
                        <a:t>Tiêu</a:t>
                      </a:r>
                      <a:r>
                        <a:rPr kumimoji="0" lang="en-US" sz="2600" b="1"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1" i="0" u="none" strike="noStrike" cap="none" normalizeH="0" baseline="0" dirty="0" err="1" smtClean="0">
                          <a:ln>
                            <a:noFill/>
                          </a:ln>
                          <a:solidFill>
                            <a:srgbClr val="00153E"/>
                          </a:solidFill>
                          <a:effectLst/>
                          <a:latin typeface="Arial" pitchFamily="34" charset="0"/>
                          <a:cs typeface="Times New Roman" pitchFamily="18" charset="0"/>
                        </a:rPr>
                        <a:t>chí</a:t>
                      </a:r>
                      <a:endParaRPr kumimoji="0" lang="vi-VN" sz="2600" b="0" i="0" u="none" strike="noStrike" cap="none" normalizeH="0" baseline="0" dirty="0" smtClean="0">
                        <a:ln>
                          <a:noFill/>
                        </a:ln>
                        <a:solidFill>
                          <a:srgbClr val="00153E"/>
                        </a:solidFill>
                        <a:effectLst/>
                        <a:latin typeface="Arial" pitchFamily="34" charset="0"/>
                        <a:cs typeface="Times New Roman" pitchFamily="18" charset="0"/>
                      </a:endParaRPr>
                    </a:p>
                    <a:p>
                      <a:pPr marL="0" marR="0" lvl="0" indent="0" algn="ctr" defTabSz="914400" rtl="0" eaLnBrk="1" fontAlgn="base" latinLnBrk="0" hangingPunct="1">
                        <a:lnSpc>
                          <a:spcPct val="100000"/>
                        </a:lnSpc>
                        <a:spcBef>
                          <a:spcPts val="0"/>
                        </a:spcBef>
                        <a:spcAft>
                          <a:spcPts val="0"/>
                        </a:spcAft>
                        <a:buClrTx/>
                        <a:buSzTx/>
                        <a:buFontTx/>
                        <a:buNone/>
                        <a:tabLst/>
                      </a:pPr>
                      <a:r>
                        <a:rPr kumimoji="0" lang="en-US" sz="2600" b="1" i="0" u="none" strike="noStrike" cap="none" normalizeH="0" baseline="0" dirty="0" smtClean="0">
                          <a:ln>
                            <a:noFill/>
                          </a:ln>
                          <a:solidFill>
                            <a:srgbClr val="00153E"/>
                          </a:solidFill>
                          <a:effectLst/>
                          <a:latin typeface="Arial" pitchFamily="34" charset="0"/>
                          <a:cs typeface="Times New Roman" pitchFamily="18" charset="0"/>
                        </a:rPr>
                        <a:t>so </a:t>
                      </a:r>
                      <a:r>
                        <a:rPr kumimoji="0" lang="en-US" sz="2600" b="1" i="0" u="none" strike="noStrike" cap="none" normalizeH="0" baseline="0" dirty="0" err="1" smtClean="0">
                          <a:ln>
                            <a:noFill/>
                          </a:ln>
                          <a:solidFill>
                            <a:srgbClr val="00153E"/>
                          </a:solidFill>
                          <a:effectLst/>
                          <a:latin typeface="Arial" pitchFamily="34" charset="0"/>
                          <a:cs typeface="Times New Roman" pitchFamily="18" charset="0"/>
                        </a:rPr>
                        <a:t>sánh</a:t>
                      </a:r>
                      <a:endParaRPr kumimoji="0" lang="vi-VN" sz="2600" b="0" i="0" u="none" strike="noStrike" cap="none" normalizeH="0" baseline="0" dirty="0" smtClean="0">
                        <a:ln>
                          <a:noFill/>
                        </a:ln>
                        <a:solidFill>
                          <a:srgbClr val="00153E"/>
                        </a:solidFill>
                        <a:effectLst/>
                        <a:latin typeface="Arial"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ts val="600"/>
                        </a:spcAft>
                        <a:buClrTx/>
                        <a:buSzTx/>
                        <a:buFontTx/>
                        <a:buNone/>
                        <a:tabLst/>
                        <a:defRPr/>
                      </a:pPr>
                      <a:r>
                        <a:rPr kumimoji="0" lang="en-US" sz="2600" b="1" i="0" u="none" strike="noStrike" cap="none" normalizeH="0" baseline="0" dirty="0" err="1" smtClean="0">
                          <a:ln>
                            <a:noFill/>
                          </a:ln>
                          <a:solidFill>
                            <a:srgbClr val="00153E"/>
                          </a:solidFill>
                          <a:effectLst/>
                          <a:latin typeface="Arial" pitchFamily="34" charset="0"/>
                          <a:cs typeface="Times New Roman" pitchFamily="18" charset="0"/>
                        </a:rPr>
                        <a:t>Đánh</a:t>
                      </a:r>
                      <a:r>
                        <a:rPr kumimoji="0" lang="en-US" sz="2600" b="1"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1" i="0" u="none" strike="noStrike" cap="none" normalizeH="0" baseline="0" dirty="0" err="1" smtClean="0">
                          <a:ln>
                            <a:noFill/>
                          </a:ln>
                          <a:solidFill>
                            <a:srgbClr val="00153E"/>
                          </a:solidFill>
                          <a:effectLst/>
                          <a:latin typeface="Arial" pitchFamily="34" charset="0"/>
                          <a:cs typeface="Times New Roman" pitchFamily="18" charset="0"/>
                        </a:rPr>
                        <a:t>giá</a:t>
                      </a:r>
                      <a:r>
                        <a:rPr kumimoji="0" lang="en-US" sz="2600" b="1" i="0" u="none" strike="noStrike" cap="none" normalizeH="0" baseline="0" dirty="0" smtClean="0">
                          <a:ln>
                            <a:noFill/>
                          </a:ln>
                          <a:solidFill>
                            <a:srgbClr val="00153E"/>
                          </a:solidFill>
                          <a:effectLst/>
                          <a:latin typeface="Arial" pitchFamily="34" charset="0"/>
                          <a:cs typeface="Times New Roman" pitchFamily="18" charset="0"/>
                        </a:rPr>
                        <a:t> </a:t>
                      </a:r>
                      <a:r>
                        <a:rPr kumimoji="0" lang="vi-VN" sz="2600" b="1" i="0" u="none" strike="noStrike" cap="none" normalizeH="0" baseline="0" dirty="0" smtClean="0">
                          <a:ln>
                            <a:noFill/>
                          </a:ln>
                          <a:solidFill>
                            <a:srgbClr val="00153E"/>
                          </a:solidFill>
                          <a:effectLst/>
                          <a:latin typeface="Arial" pitchFamily="34" charset="0"/>
                          <a:cs typeface="Times New Roman" pitchFamily="18" charset="0"/>
                        </a:rPr>
                        <a:t>KT-KN</a:t>
                      </a:r>
                      <a:endParaRPr kumimoji="0" lang="vi-VN" sz="2600" b="0" i="0" u="none" strike="noStrike" cap="none" normalizeH="0" baseline="0" dirty="0" smtClean="0">
                        <a:ln>
                          <a:noFill/>
                        </a:ln>
                        <a:solidFill>
                          <a:srgbClr val="00153E"/>
                        </a:solidFill>
                        <a:effectLst/>
                        <a:latin typeface="Arial" pitchFamily="34" charset="0"/>
                        <a:cs typeface="Times New Roman" pitchFamily="18" charset="0"/>
                      </a:endParaRPr>
                    </a:p>
                    <a:p>
                      <a:pPr marL="0" marR="0" lvl="0" indent="0" algn="ctr" defTabSz="914400" rtl="0" eaLnBrk="1" fontAlgn="base" latinLnBrk="0" hangingPunct="1">
                        <a:lnSpc>
                          <a:spcPct val="100000"/>
                        </a:lnSpc>
                        <a:spcBef>
                          <a:spcPts val="600"/>
                        </a:spcBef>
                        <a:spcAft>
                          <a:spcPts val="600"/>
                        </a:spcAft>
                        <a:buClrTx/>
                        <a:buSzTx/>
                        <a:buFontTx/>
                        <a:buNone/>
                        <a:tabLst/>
                      </a:pPr>
                      <a:endParaRPr kumimoji="0" lang="vi-VN" sz="2600" b="0" i="0" u="none" strike="noStrike" cap="none" normalizeH="0" baseline="0" dirty="0" smtClean="0">
                        <a:ln>
                          <a:noFill/>
                        </a:ln>
                        <a:solidFill>
                          <a:srgbClr val="00153E"/>
                        </a:solidFill>
                        <a:effectLst/>
                        <a:latin typeface="Arial"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ts val="600"/>
                        </a:spcAft>
                        <a:buClrTx/>
                        <a:buSzTx/>
                        <a:buFontTx/>
                        <a:buNone/>
                        <a:tabLst/>
                      </a:pPr>
                      <a:r>
                        <a:rPr kumimoji="0" lang="en-US" sz="2600" b="1" i="0" u="none" strike="noStrike" cap="none" normalizeH="0" baseline="0" dirty="0" err="1" smtClean="0">
                          <a:ln>
                            <a:noFill/>
                          </a:ln>
                          <a:solidFill>
                            <a:srgbClr val="00153E"/>
                          </a:solidFill>
                          <a:effectLst/>
                          <a:latin typeface="Arial" pitchFamily="34" charset="0"/>
                          <a:cs typeface="Times New Roman" pitchFamily="18" charset="0"/>
                        </a:rPr>
                        <a:t>Đánh</a:t>
                      </a:r>
                      <a:r>
                        <a:rPr kumimoji="0" lang="en-US" sz="2600" b="1"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1" i="0" u="none" strike="noStrike" cap="none" normalizeH="0" baseline="0" dirty="0" err="1" smtClean="0">
                          <a:ln>
                            <a:noFill/>
                          </a:ln>
                          <a:solidFill>
                            <a:srgbClr val="00153E"/>
                          </a:solidFill>
                          <a:effectLst/>
                          <a:latin typeface="Arial" pitchFamily="34" charset="0"/>
                          <a:cs typeface="Times New Roman" pitchFamily="18" charset="0"/>
                        </a:rPr>
                        <a:t>giá</a:t>
                      </a:r>
                      <a:r>
                        <a:rPr kumimoji="0" lang="en-US" sz="2600" b="1"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1" i="0" u="none" strike="noStrike" cap="none" normalizeH="0" baseline="0" dirty="0" err="1" smtClean="0">
                          <a:ln>
                            <a:noFill/>
                          </a:ln>
                          <a:solidFill>
                            <a:srgbClr val="00153E"/>
                          </a:solidFill>
                          <a:effectLst/>
                          <a:latin typeface="Arial" pitchFamily="34" charset="0"/>
                          <a:cs typeface="Times New Roman" pitchFamily="18" charset="0"/>
                        </a:rPr>
                        <a:t>năng</a:t>
                      </a:r>
                      <a:r>
                        <a:rPr kumimoji="0" lang="en-US" sz="2600" b="1"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1" i="0" u="none" strike="noStrike" cap="none" normalizeH="0" baseline="0" dirty="0" err="1" smtClean="0">
                          <a:ln>
                            <a:noFill/>
                          </a:ln>
                          <a:solidFill>
                            <a:srgbClr val="00153E"/>
                          </a:solidFill>
                          <a:effectLst/>
                          <a:latin typeface="Arial" pitchFamily="34" charset="0"/>
                          <a:cs typeface="Times New Roman" pitchFamily="18" charset="0"/>
                        </a:rPr>
                        <a:t>lực</a:t>
                      </a:r>
                      <a:endParaRPr kumimoji="0" lang="vi-VN" sz="2600" b="0" i="0" u="none" strike="noStrike" cap="none" normalizeH="0" baseline="0" dirty="0" smtClean="0">
                        <a:ln>
                          <a:noFill/>
                        </a:ln>
                        <a:solidFill>
                          <a:srgbClr val="00153E"/>
                        </a:solidFill>
                        <a:effectLst/>
                        <a:latin typeface="Arial"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55450">
                <a:tc>
                  <a:txBody>
                    <a:bodyPr/>
                    <a:lstStyle/>
                    <a:p>
                      <a:pPr marL="0" marR="0" lvl="0" indent="0" algn="ctr" defTabSz="914400" rtl="0" eaLnBrk="1" fontAlgn="base" latinLnBrk="0" hangingPunct="1">
                        <a:lnSpc>
                          <a:spcPct val="114000"/>
                        </a:lnSpc>
                        <a:spcBef>
                          <a:spcPts val="600"/>
                        </a:spcBef>
                        <a:spcAft>
                          <a:spcPct val="0"/>
                        </a:spcAft>
                        <a:buClrTx/>
                        <a:buSzTx/>
                        <a:buFontTx/>
                        <a:buNone/>
                        <a:tabLst/>
                      </a:pPr>
                      <a:r>
                        <a:rPr kumimoji="0" lang="en-US" sz="2800" b="0" i="0" u="none" strike="noStrike" cap="none" normalizeH="0" baseline="0" dirty="0" smtClean="0">
                          <a:ln>
                            <a:noFill/>
                          </a:ln>
                          <a:solidFill>
                            <a:srgbClr val="00153E"/>
                          </a:solidFill>
                          <a:effectLst/>
                          <a:latin typeface="Arial" pitchFamily="34" charset="0"/>
                          <a:cs typeface="Times New Roman" pitchFamily="18" charset="0"/>
                        </a:rPr>
                        <a:t>4. </a:t>
                      </a:r>
                      <a:r>
                        <a:rPr kumimoji="0" lang="en-US" sz="2800" b="0" i="0" u="none" strike="noStrike" cap="none" normalizeH="0" baseline="0" dirty="0" err="1" smtClean="0">
                          <a:ln>
                            <a:noFill/>
                          </a:ln>
                          <a:solidFill>
                            <a:srgbClr val="00153E"/>
                          </a:solidFill>
                          <a:effectLst/>
                          <a:latin typeface="Arial" pitchFamily="34" charset="0"/>
                          <a:cs typeface="Times New Roman" pitchFamily="18" charset="0"/>
                        </a:rPr>
                        <a:t>Công</a:t>
                      </a:r>
                      <a:r>
                        <a:rPr kumimoji="0" lang="en-US" sz="28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800" b="0" i="0" u="none" strike="noStrike" cap="none" normalizeH="0" baseline="0" dirty="0" err="1" smtClean="0">
                          <a:ln>
                            <a:noFill/>
                          </a:ln>
                          <a:solidFill>
                            <a:srgbClr val="00153E"/>
                          </a:solidFill>
                          <a:effectLst/>
                          <a:latin typeface="Arial" pitchFamily="34" charset="0"/>
                          <a:cs typeface="Times New Roman" pitchFamily="18" charset="0"/>
                        </a:rPr>
                        <a:t>cụ</a:t>
                      </a:r>
                      <a:r>
                        <a:rPr kumimoji="0" lang="en-US" sz="28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800" b="0" i="0" u="none" strike="noStrike" cap="none" normalizeH="0" baseline="0" dirty="0" err="1" smtClean="0">
                          <a:ln>
                            <a:noFill/>
                          </a:ln>
                          <a:solidFill>
                            <a:srgbClr val="00153E"/>
                          </a:solidFill>
                          <a:effectLst/>
                          <a:latin typeface="Arial" pitchFamily="34" charset="0"/>
                          <a:cs typeface="Times New Roman" pitchFamily="18" charset="0"/>
                        </a:rPr>
                        <a:t>đánh</a:t>
                      </a:r>
                      <a:r>
                        <a:rPr kumimoji="0" lang="en-US" sz="28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800" b="0" i="0" u="none" strike="noStrike" cap="none" normalizeH="0" baseline="0" dirty="0" err="1" smtClean="0">
                          <a:ln>
                            <a:noFill/>
                          </a:ln>
                          <a:solidFill>
                            <a:srgbClr val="00153E"/>
                          </a:solidFill>
                          <a:effectLst/>
                          <a:latin typeface="Arial" pitchFamily="34" charset="0"/>
                          <a:cs typeface="Times New Roman" pitchFamily="18" charset="0"/>
                        </a:rPr>
                        <a:t>giá</a:t>
                      </a:r>
                      <a:endParaRPr kumimoji="0" lang="vi-VN" sz="2800" b="0" i="0" u="none" strike="noStrike" cap="none" normalizeH="0" baseline="0" dirty="0" smtClean="0">
                        <a:ln>
                          <a:noFill/>
                        </a:ln>
                        <a:solidFill>
                          <a:srgbClr val="00153E"/>
                        </a:solidFill>
                        <a:effectLst/>
                        <a:latin typeface="Arial"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4000"/>
                        </a:lnSpc>
                        <a:spcBef>
                          <a:spcPts val="600"/>
                        </a:spcBef>
                        <a:spcAft>
                          <a:spcPct val="0"/>
                        </a:spcAft>
                        <a:buClrTx/>
                        <a:buSzTx/>
                        <a:buFontTx/>
                        <a:buNone/>
                        <a:tabLst/>
                        <a:defRPr/>
                      </a:pPr>
                      <a:r>
                        <a:rPr kumimoji="0" lang="en-US" sz="2800" b="0" i="0" u="none" strike="noStrike" cap="none" normalizeH="0" baseline="0" dirty="0" err="1" smtClean="0">
                          <a:ln>
                            <a:noFill/>
                          </a:ln>
                          <a:solidFill>
                            <a:srgbClr val="00153E"/>
                          </a:solidFill>
                          <a:effectLst/>
                          <a:latin typeface="Arial" pitchFamily="34" charset="0"/>
                          <a:cs typeface="Times New Roman" pitchFamily="18" charset="0"/>
                        </a:rPr>
                        <a:t>Câu</a:t>
                      </a:r>
                      <a:r>
                        <a:rPr kumimoji="0" lang="en-US" sz="28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800" b="0" i="0" u="none" strike="noStrike" cap="none" normalizeH="0" baseline="0" dirty="0" err="1" smtClean="0">
                          <a:ln>
                            <a:noFill/>
                          </a:ln>
                          <a:solidFill>
                            <a:srgbClr val="00153E"/>
                          </a:solidFill>
                          <a:effectLst/>
                          <a:latin typeface="Arial" pitchFamily="34" charset="0"/>
                          <a:cs typeface="Times New Roman" pitchFamily="18" charset="0"/>
                        </a:rPr>
                        <a:t>hỏi</a:t>
                      </a:r>
                      <a:r>
                        <a:rPr kumimoji="0" lang="en-US" sz="28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800" b="0" i="0" u="none" strike="noStrike" cap="none" normalizeH="0" baseline="0" dirty="0" err="1" smtClean="0">
                          <a:ln>
                            <a:noFill/>
                          </a:ln>
                          <a:solidFill>
                            <a:srgbClr val="00153E"/>
                          </a:solidFill>
                          <a:effectLst/>
                          <a:latin typeface="Arial" pitchFamily="34" charset="0"/>
                          <a:cs typeface="Times New Roman" pitchFamily="18" charset="0"/>
                        </a:rPr>
                        <a:t>bài</a:t>
                      </a:r>
                      <a:r>
                        <a:rPr kumimoji="0" lang="en-US" sz="28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800" b="0" i="0" u="none" strike="noStrike" cap="none" normalizeH="0" baseline="0" dirty="0" err="1" smtClean="0">
                          <a:ln>
                            <a:noFill/>
                          </a:ln>
                          <a:solidFill>
                            <a:srgbClr val="00153E"/>
                          </a:solidFill>
                          <a:effectLst/>
                          <a:latin typeface="Arial" pitchFamily="34" charset="0"/>
                          <a:cs typeface="Times New Roman" pitchFamily="18" charset="0"/>
                        </a:rPr>
                        <a:t>tập</a:t>
                      </a:r>
                      <a:r>
                        <a:rPr kumimoji="0" lang="en-US" sz="28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800" b="0" i="0" u="none" strike="noStrike" cap="none" normalizeH="0" baseline="0" dirty="0" err="1" smtClean="0">
                          <a:ln>
                            <a:noFill/>
                          </a:ln>
                          <a:solidFill>
                            <a:srgbClr val="00153E"/>
                          </a:solidFill>
                          <a:effectLst/>
                          <a:latin typeface="Arial" pitchFamily="34" charset="0"/>
                          <a:cs typeface="Times New Roman" pitchFamily="18" charset="0"/>
                        </a:rPr>
                        <a:t>nhiệm</a:t>
                      </a:r>
                      <a:r>
                        <a:rPr kumimoji="0" lang="en-US" sz="28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800" b="0" i="0" u="none" strike="noStrike" cap="none" normalizeH="0" baseline="0" dirty="0" err="1" smtClean="0">
                          <a:ln>
                            <a:noFill/>
                          </a:ln>
                          <a:solidFill>
                            <a:srgbClr val="00153E"/>
                          </a:solidFill>
                          <a:effectLst/>
                          <a:latin typeface="Arial" pitchFamily="34" charset="0"/>
                          <a:cs typeface="Times New Roman" pitchFamily="18" charset="0"/>
                        </a:rPr>
                        <a:t>vụ</a:t>
                      </a:r>
                      <a:r>
                        <a:rPr kumimoji="0" lang="en-US" sz="28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800" b="0" i="0" u="none" strike="noStrike" cap="none" normalizeH="0" baseline="0" dirty="0" err="1" smtClean="0">
                          <a:ln>
                            <a:noFill/>
                          </a:ln>
                          <a:solidFill>
                            <a:srgbClr val="00153E"/>
                          </a:solidFill>
                          <a:effectLst/>
                          <a:latin typeface="Arial" pitchFamily="34" charset="0"/>
                          <a:cs typeface="Times New Roman" pitchFamily="18" charset="0"/>
                        </a:rPr>
                        <a:t>trong</a:t>
                      </a:r>
                      <a:r>
                        <a:rPr kumimoji="0" lang="en-US" sz="28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800" b="0" i="0" u="none" strike="noStrike" cap="none" normalizeH="0" baseline="0" dirty="0" err="1" smtClean="0">
                          <a:ln>
                            <a:noFill/>
                          </a:ln>
                          <a:solidFill>
                            <a:srgbClr val="00153E"/>
                          </a:solidFill>
                          <a:effectLst/>
                          <a:latin typeface="Arial" pitchFamily="34" charset="0"/>
                          <a:cs typeface="Times New Roman" pitchFamily="18" charset="0"/>
                        </a:rPr>
                        <a:t>tình</a:t>
                      </a:r>
                      <a:r>
                        <a:rPr kumimoji="0" lang="en-US" sz="28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800" b="0" i="0" u="none" strike="noStrike" cap="none" normalizeH="0" baseline="0" dirty="0" err="1" smtClean="0">
                          <a:ln>
                            <a:noFill/>
                          </a:ln>
                          <a:solidFill>
                            <a:srgbClr val="00153E"/>
                          </a:solidFill>
                          <a:effectLst/>
                          <a:latin typeface="Arial" pitchFamily="34" charset="0"/>
                          <a:cs typeface="Times New Roman" pitchFamily="18" charset="0"/>
                        </a:rPr>
                        <a:t>huống</a:t>
                      </a:r>
                      <a:r>
                        <a:rPr kumimoji="0" lang="en-US" sz="28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800" b="0" i="0" u="none" strike="noStrike" cap="none" normalizeH="0" baseline="0" dirty="0" err="1" smtClean="0">
                          <a:ln>
                            <a:noFill/>
                          </a:ln>
                          <a:solidFill>
                            <a:srgbClr val="00153E"/>
                          </a:solidFill>
                          <a:effectLst/>
                          <a:latin typeface="Arial" pitchFamily="34" charset="0"/>
                          <a:cs typeface="Times New Roman" pitchFamily="18" charset="0"/>
                        </a:rPr>
                        <a:t>hàn</a:t>
                      </a:r>
                      <a:r>
                        <a:rPr kumimoji="0" lang="en-US" sz="28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800" b="0" i="0" u="none" strike="noStrike" cap="none" normalizeH="0" baseline="0" dirty="0" err="1" smtClean="0">
                          <a:ln>
                            <a:noFill/>
                          </a:ln>
                          <a:solidFill>
                            <a:srgbClr val="00153E"/>
                          </a:solidFill>
                          <a:effectLst/>
                          <a:latin typeface="Arial" pitchFamily="34" charset="0"/>
                          <a:cs typeface="Times New Roman" pitchFamily="18" charset="0"/>
                        </a:rPr>
                        <a:t>lâm</a:t>
                      </a:r>
                      <a:r>
                        <a:rPr kumimoji="0" lang="en-US" sz="2800" b="0" i="0" u="none" strike="noStrike" cap="none" normalizeH="0" baseline="0" dirty="0" smtClean="0">
                          <a:ln>
                            <a:noFill/>
                          </a:ln>
                          <a:solidFill>
                            <a:srgbClr val="00153E"/>
                          </a:solidFill>
                          <a:effectLst/>
                          <a:latin typeface="Arial" pitchFamily="34" charset="0"/>
                          <a:cs typeface="Times New Roman" pitchFamily="18" charset="0"/>
                        </a:rPr>
                        <a:t>.</a:t>
                      </a:r>
                      <a:endParaRPr kumimoji="0" lang="vi-VN" sz="2800" b="0" i="0" u="none" strike="sngStrike" cap="none" normalizeH="0" baseline="0" dirty="0" smtClean="0">
                        <a:ln>
                          <a:noFill/>
                        </a:ln>
                        <a:solidFill>
                          <a:srgbClr val="00153E"/>
                        </a:solidFill>
                        <a:effectLst/>
                        <a:latin typeface="Arial"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4000"/>
                        </a:lnSpc>
                        <a:spcBef>
                          <a:spcPts val="600"/>
                        </a:spcBef>
                        <a:spcAft>
                          <a:spcPct val="0"/>
                        </a:spcAft>
                        <a:buClrTx/>
                        <a:buSzTx/>
                        <a:buFontTx/>
                        <a:buNone/>
                        <a:tabLst/>
                        <a:defRPr/>
                      </a:pPr>
                      <a:r>
                        <a:rPr kumimoji="0" lang="en-US" sz="2800" b="0" i="0" u="none" strike="noStrike" cap="none" normalizeH="0" baseline="0" dirty="0" err="1" smtClean="0">
                          <a:ln>
                            <a:noFill/>
                          </a:ln>
                          <a:solidFill>
                            <a:srgbClr val="00153E"/>
                          </a:solidFill>
                          <a:effectLst/>
                          <a:latin typeface="Arial" pitchFamily="34" charset="0"/>
                          <a:cs typeface="Times New Roman" pitchFamily="18" charset="0"/>
                        </a:rPr>
                        <a:t>Nhiệm</a:t>
                      </a:r>
                      <a:r>
                        <a:rPr kumimoji="0" lang="en-US" sz="28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800" b="0" i="0" u="none" strike="noStrike" cap="none" normalizeH="0" baseline="0" dirty="0" err="1" smtClean="0">
                          <a:ln>
                            <a:noFill/>
                          </a:ln>
                          <a:solidFill>
                            <a:srgbClr val="00153E"/>
                          </a:solidFill>
                          <a:effectLst/>
                          <a:latin typeface="Arial" pitchFamily="34" charset="0"/>
                          <a:cs typeface="Times New Roman" pitchFamily="18" charset="0"/>
                        </a:rPr>
                        <a:t>vụ</a:t>
                      </a:r>
                      <a:r>
                        <a:rPr kumimoji="0" lang="en-US" sz="28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800" b="0" i="0" u="none" strike="noStrike" cap="none" normalizeH="0" baseline="0" dirty="0" err="1" smtClean="0">
                          <a:ln>
                            <a:noFill/>
                          </a:ln>
                          <a:solidFill>
                            <a:srgbClr val="00153E"/>
                          </a:solidFill>
                          <a:effectLst/>
                          <a:latin typeface="Arial" pitchFamily="34" charset="0"/>
                          <a:cs typeface="Times New Roman" pitchFamily="18" charset="0"/>
                        </a:rPr>
                        <a:t>bài</a:t>
                      </a:r>
                      <a:r>
                        <a:rPr kumimoji="0" lang="en-US" sz="28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800" b="0" i="0" u="none" strike="noStrike" cap="none" normalizeH="0" baseline="0" dirty="0" err="1" smtClean="0">
                          <a:ln>
                            <a:noFill/>
                          </a:ln>
                          <a:solidFill>
                            <a:srgbClr val="00153E"/>
                          </a:solidFill>
                          <a:effectLst/>
                          <a:latin typeface="Arial" pitchFamily="34" charset="0"/>
                          <a:cs typeface="Times New Roman" pitchFamily="18" charset="0"/>
                        </a:rPr>
                        <a:t>tập</a:t>
                      </a:r>
                      <a:r>
                        <a:rPr kumimoji="0" lang="en-US" sz="28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800" b="0" i="0" u="none" strike="noStrike" cap="none" normalizeH="0" baseline="0" dirty="0" err="1" smtClean="0">
                          <a:ln>
                            <a:noFill/>
                          </a:ln>
                          <a:solidFill>
                            <a:srgbClr val="00153E"/>
                          </a:solidFill>
                          <a:effectLst/>
                          <a:latin typeface="Arial" pitchFamily="34" charset="0"/>
                          <a:cs typeface="Times New Roman" pitchFamily="18" charset="0"/>
                        </a:rPr>
                        <a:t>trong</a:t>
                      </a:r>
                      <a:r>
                        <a:rPr kumimoji="0" lang="en-US" sz="28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800" b="0" i="0" u="none" strike="noStrike" cap="none" normalizeH="0" baseline="0" dirty="0" err="1" smtClean="0">
                          <a:ln>
                            <a:noFill/>
                          </a:ln>
                          <a:solidFill>
                            <a:srgbClr val="00153E"/>
                          </a:solidFill>
                          <a:effectLst/>
                          <a:latin typeface="Arial" pitchFamily="34" charset="0"/>
                          <a:cs typeface="Times New Roman" pitchFamily="18" charset="0"/>
                        </a:rPr>
                        <a:t>tình</a:t>
                      </a:r>
                      <a:r>
                        <a:rPr kumimoji="0" lang="en-US" sz="28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800" b="0" i="0" u="none" strike="noStrike" cap="none" normalizeH="0" baseline="0" dirty="0" err="1" smtClean="0">
                          <a:ln>
                            <a:noFill/>
                          </a:ln>
                          <a:solidFill>
                            <a:srgbClr val="00153E"/>
                          </a:solidFill>
                          <a:effectLst/>
                          <a:latin typeface="Arial" pitchFamily="34" charset="0"/>
                          <a:cs typeface="Times New Roman" pitchFamily="18" charset="0"/>
                        </a:rPr>
                        <a:t>huống</a:t>
                      </a:r>
                      <a:r>
                        <a:rPr kumimoji="0" lang="en-US" sz="28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800" b="0" i="0" u="none" strike="noStrike" cap="none" normalizeH="0" baseline="0" dirty="0" err="1" smtClean="0">
                          <a:ln>
                            <a:noFill/>
                          </a:ln>
                          <a:solidFill>
                            <a:srgbClr val="00153E"/>
                          </a:solidFill>
                          <a:effectLst/>
                          <a:latin typeface="Arial" pitchFamily="34" charset="0"/>
                          <a:cs typeface="Times New Roman" pitchFamily="18" charset="0"/>
                        </a:rPr>
                        <a:t>bối</a:t>
                      </a:r>
                      <a:r>
                        <a:rPr kumimoji="0" lang="en-US" sz="28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800" b="0" i="0" u="none" strike="noStrike" cap="none" normalizeH="0" baseline="0" dirty="0" err="1" smtClean="0">
                          <a:ln>
                            <a:noFill/>
                          </a:ln>
                          <a:solidFill>
                            <a:srgbClr val="00153E"/>
                          </a:solidFill>
                          <a:effectLst/>
                          <a:latin typeface="Arial" pitchFamily="34" charset="0"/>
                          <a:cs typeface="Times New Roman" pitchFamily="18" charset="0"/>
                        </a:rPr>
                        <a:t>cảnh</a:t>
                      </a:r>
                      <a:r>
                        <a:rPr kumimoji="0" lang="en-US" sz="28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800" b="0" i="0" u="none" strike="noStrike" cap="none" normalizeH="0" baseline="0" dirty="0" err="1" smtClean="0">
                          <a:ln>
                            <a:noFill/>
                          </a:ln>
                          <a:solidFill>
                            <a:srgbClr val="00153E"/>
                          </a:solidFill>
                          <a:effectLst/>
                          <a:latin typeface="Arial" pitchFamily="34" charset="0"/>
                          <a:cs typeface="Times New Roman" pitchFamily="18" charset="0"/>
                        </a:rPr>
                        <a:t>thực</a:t>
                      </a:r>
                      <a:r>
                        <a:rPr kumimoji="0" lang="en-US" sz="2800" b="0" i="0" u="none" strike="noStrike" cap="none" normalizeH="0" baseline="0" dirty="0" smtClean="0">
                          <a:ln>
                            <a:noFill/>
                          </a:ln>
                          <a:solidFill>
                            <a:srgbClr val="00153E"/>
                          </a:solidFill>
                          <a:effectLst/>
                          <a:latin typeface="Arial" pitchFamily="34" charset="0"/>
                          <a:cs typeface="Times New Roman" pitchFamily="18" charset="0"/>
                        </a:rPr>
                        <a:t>.</a:t>
                      </a:r>
                      <a:endParaRPr kumimoji="0" lang="vi-VN" sz="2800" b="0" i="0" u="none" strike="noStrike" cap="none" normalizeH="0" baseline="0" dirty="0" smtClean="0">
                        <a:ln>
                          <a:noFill/>
                        </a:ln>
                        <a:solidFill>
                          <a:srgbClr val="00153E"/>
                        </a:solidFill>
                        <a:effectLst/>
                        <a:latin typeface="Arial"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04975">
                <a:tc>
                  <a:txBody>
                    <a:bodyPr/>
                    <a:lstStyle/>
                    <a:p>
                      <a:pPr marL="0" marR="0" lvl="0" indent="0" algn="ctr" defTabSz="914400" rtl="0" eaLnBrk="1" fontAlgn="base" latinLnBrk="0" hangingPunct="1">
                        <a:lnSpc>
                          <a:spcPct val="114000"/>
                        </a:lnSpc>
                        <a:spcBef>
                          <a:spcPts val="600"/>
                        </a:spcBef>
                        <a:spcAft>
                          <a:spcPct val="0"/>
                        </a:spcAft>
                        <a:buClrTx/>
                        <a:buSzTx/>
                        <a:buFontTx/>
                        <a:buNone/>
                        <a:tabLst/>
                      </a:pPr>
                      <a:r>
                        <a:rPr kumimoji="0" lang="en-US" sz="2800" b="0" i="0" u="none" strike="noStrike" cap="none" normalizeH="0" baseline="0" dirty="0" smtClean="0">
                          <a:ln>
                            <a:noFill/>
                          </a:ln>
                          <a:solidFill>
                            <a:srgbClr val="00153E"/>
                          </a:solidFill>
                          <a:effectLst/>
                          <a:latin typeface="Arial" pitchFamily="34" charset="0"/>
                          <a:cs typeface="Times New Roman" pitchFamily="18" charset="0"/>
                        </a:rPr>
                        <a:t>5. </a:t>
                      </a:r>
                      <a:r>
                        <a:rPr kumimoji="0" lang="en-US" sz="2800" b="0" i="0" u="none" strike="noStrike" cap="none" normalizeH="0" baseline="0" dirty="0" err="1" smtClean="0">
                          <a:ln>
                            <a:noFill/>
                          </a:ln>
                          <a:solidFill>
                            <a:srgbClr val="00153E"/>
                          </a:solidFill>
                          <a:effectLst/>
                          <a:latin typeface="Arial" pitchFamily="34" charset="0"/>
                          <a:cs typeface="Times New Roman" pitchFamily="18" charset="0"/>
                        </a:rPr>
                        <a:t>Thời</a:t>
                      </a:r>
                      <a:r>
                        <a:rPr kumimoji="0" lang="en-US" sz="28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800" b="0" i="0" u="none" strike="noStrike" cap="none" normalizeH="0" baseline="0" dirty="0" err="1" smtClean="0">
                          <a:ln>
                            <a:noFill/>
                          </a:ln>
                          <a:solidFill>
                            <a:srgbClr val="00153E"/>
                          </a:solidFill>
                          <a:effectLst/>
                          <a:latin typeface="Arial" pitchFamily="34" charset="0"/>
                          <a:cs typeface="Times New Roman" pitchFamily="18" charset="0"/>
                        </a:rPr>
                        <a:t>điểm</a:t>
                      </a:r>
                      <a:r>
                        <a:rPr kumimoji="0" lang="en-US" sz="28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800" b="0" i="0" u="none" strike="noStrike" cap="none" normalizeH="0" baseline="0" dirty="0" err="1" smtClean="0">
                          <a:ln>
                            <a:noFill/>
                          </a:ln>
                          <a:solidFill>
                            <a:srgbClr val="00153E"/>
                          </a:solidFill>
                          <a:effectLst/>
                          <a:latin typeface="Arial" pitchFamily="34" charset="0"/>
                          <a:cs typeface="Times New Roman" pitchFamily="18" charset="0"/>
                        </a:rPr>
                        <a:t>đánh</a:t>
                      </a:r>
                      <a:r>
                        <a:rPr kumimoji="0" lang="en-US" sz="28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800" b="0" i="0" u="none" strike="noStrike" cap="none" normalizeH="0" baseline="0" dirty="0" err="1" smtClean="0">
                          <a:ln>
                            <a:noFill/>
                          </a:ln>
                          <a:solidFill>
                            <a:srgbClr val="00153E"/>
                          </a:solidFill>
                          <a:effectLst/>
                          <a:latin typeface="Arial" pitchFamily="34" charset="0"/>
                          <a:cs typeface="Times New Roman" pitchFamily="18" charset="0"/>
                        </a:rPr>
                        <a:t>giá</a:t>
                      </a:r>
                      <a:endParaRPr kumimoji="0" lang="vi-VN" sz="2800" b="0" i="0" u="none" strike="noStrike" cap="none" normalizeH="0" baseline="0" dirty="0" smtClean="0">
                        <a:ln>
                          <a:noFill/>
                        </a:ln>
                        <a:solidFill>
                          <a:srgbClr val="00153E"/>
                        </a:solidFill>
                        <a:effectLst/>
                        <a:latin typeface="Arial"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4000"/>
                        </a:lnSpc>
                        <a:spcBef>
                          <a:spcPts val="600"/>
                        </a:spcBef>
                        <a:spcAft>
                          <a:spcPct val="0"/>
                        </a:spcAft>
                        <a:buClrTx/>
                        <a:buSzTx/>
                        <a:buFontTx/>
                        <a:buNone/>
                        <a:tabLst/>
                        <a:defRPr/>
                      </a:pPr>
                      <a:r>
                        <a:rPr kumimoji="0" lang="en-US" sz="2800" b="0" i="0" u="none" strike="noStrike" cap="none" spc="-50" normalizeH="0" baseline="0" dirty="0" err="1" smtClean="0">
                          <a:ln>
                            <a:noFill/>
                          </a:ln>
                          <a:solidFill>
                            <a:srgbClr val="00153E"/>
                          </a:solidFill>
                          <a:effectLst/>
                          <a:latin typeface="Arial" pitchFamily="34" charset="0"/>
                          <a:cs typeface="Times New Roman" pitchFamily="18" charset="0"/>
                        </a:rPr>
                        <a:t>Thường</a:t>
                      </a:r>
                      <a:r>
                        <a:rPr kumimoji="0" lang="en-US" sz="2800" b="0" i="0" u="none" strike="noStrike" cap="none" spc="-50" normalizeH="0" baseline="0" dirty="0" smtClean="0">
                          <a:ln>
                            <a:noFill/>
                          </a:ln>
                          <a:solidFill>
                            <a:srgbClr val="00153E"/>
                          </a:solidFill>
                          <a:effectLst/>
                          <a:latin typeface="Arial" pitchFamily="34" charset="0"/>
                          <a:cs typeface="Times New Roman" pitchFamily="18" charset="0"/>
                        </a:rPr>
                        <a:t> </a:t>
                      </a:r>
                      <a:r>
                        <a:rPr kumimoji="0" lang="en-US" sz="2800" b="0" i="0" u="none" strike="noStrike" cap="none" spc="-50" normalizeH="0" baseline="0" dirty="0" err="1" smtClean="0">
                          <a:ln>
                            <a:noFill/>
                          </a:ln>
                          <a:solidFill>
                            <a:srgbClr val="00153E"/>
                          </a:solidFill>
                          <a:effectLst/>
                          <a:latin typeface="Arial" pitchFamily="34" charset="0"/>
                          <a:cs typeface="Times New Roman" pitchFamily="18" charset="0"/>
                        </a:rPr>
                        <a:t>diễn</a:t>
                      </a:r>
                      <a:r>
                        <a:rPr kumimoji="0" lang="en-US" sz="2800" b="0" i="0" u="none" strike="noStrike" cap="none" spc="-50" normalizeH="0" baseline="0" dirty="0" smtClean="0">
                          <a:ln>
                            <a:noFill/>
                          </a:ln>
                          <a:solidFill>
                            <a:srgbClr val="00153E"/>
                          </a:solidFill>
                          <a:effectLst/>
                          <a:latin typeface="Arial" pitchFamily="34" charset="0"/>
                          <a:cs typeface="Times New Roman" pitchFamily="18" charset="0"/>
                        </a:rPr>
                        <a:t> </a:t>
                      </a:r>
                      <a:r>
                        <a:rPr kumimoji="0" lang="en-US" sz="2800" b="0" i="0" u="none" strike="noStrike" cap="none" spc="-50" normalizeH="0" baseline="0" dirty="0" err="1" smtClean="0">
                          <a:ln>
                            <a:noFill/>
                          </a:ln>
                          <a:solidFill>
                            <a:srgbClr val="00153E"/>
                          </a:solidFill>
                          <a:effectLst/>
                          <a:latin typeface="Arial" pitchFamily="34" charset="0"/>
                          <a:cs typeface="Times New Roman" pitchFamily="18" charset="0"/>
                        </a:rPr>
                        <a:t>ra</a:t>
                      </a:r>
                      <a:r>
                        <a:rPr kumimoji="0" lang="en-US" sz="2800" b="0" i="0" u="none" strike="noStrike" cap="none" spc="-50" normalizeH="0" baseline="0" dirty="0" smtClean="0">
                          <a:ln>
                            <a:noFill/>
                          </a:ln>
                          <a:solidFill>
                            <a:srgbClr val="00153E"/>
                          </a:solidFill>
                          <a:effectLst/>
                          <a:latin typeface="Arial" pitchFamily="34" charset="0"/>
                          <a:cs typeface="Times New Roman" pitchFamily="18" charset="0"/>
                        </a:rPr>
                        <a:t> ở </a:t>
                      </a:r>
                      <a:r>
                        <a:rPr kumimoji="0" lang="en-US" sz="2800" b="0" i="0" u="none" strike="noStrike" cap="none" spc="-50" normalizeH="0" baseline="0" dirty="0" err="1" smtClean="0">
                          <a:ln>
                            <a:noFill/>
                          </a:ln>
                          <a:solidFill>
                            <a:srgbClr val="00153E"/>
                          </a:solidFill>
                          <a:effectLst/>
                          <a:latin typeface="Arial" pitchFamily="34" charset="0"/>
                          <a:cs typeface="Times New Roman" pitchFamily="18" charset="0"/>
                        </a:rPr>
                        <a:t>những</a:t>
                      </a:r>
                      <a:r>
                        <a:rPr kumimoji="0" lang="en-US" sz="2800" b="0" i="0" u="none" strike="noStrike" cap="none" spc="-50" normalizeH="0" baseline="0" dirty="0" smtClean="0">
                          <a:ln>
                            <a:noFill/>
                          </a:ln>
                          <a:solidFill>
                            <a:srgbClr val="00153E"/>
                          </a:solidFill>
                          <a:effectLst/>
                          <a:latin typeface="Arial" pitchFamily="34" charset="0"/>
                          <a:cs typeface="Times New Roman" pitchFamily="18" charset="0"/>
                        </a:rPr>
                        <a:t> </a:t>
                      </a:r>
                      <a:r>
                        <a:rPr kumimoji="0" lang="en-US" sz="2800" b="0" i="0" u="none" strike="noStrike" cap="none" spc="-50" normalizeH="0" baseline="0" dirty="0" err="1" smtClean="0">
                          <a:ln>
                            <a:noFill/>
                          </a:ln>
                          <a:solidFill>
                            <a:srgbClr val="00153E"/>
                          </a:solidFill>
                          <a:effectLst/>
                          <a:latin typeface="Arial" pitchFamily="34" charset="0"/>
                          <a:cs typeface="Times New Roman" pitchFamily="18" charset="0"/>
                        </a:rPr>
                        <a:t>thời</a:t>
                      </a:r>
                      <a:r>
                        <a:rPr kumimoji="0" lang="en-US" sz="2800" b="0" i="0" u="none" strike="noStrike" cap="none" spc="-50" normalizeH="0" baseline="0" dirty="0" smtClean="0">
                          <a:ln>
                            <a:noFill/>
                          </a:ln>
                          <a:solidFill>
                            <a:srgbClr val="00153E"/>
                          </a:solidFill>
                          <a:effectLst/>
                          <a:latin typeface="Arial" pitchFamily="34" charset="0"/>
                          <a:cs typeface="Times New Roman" pitchFamily="18" charset="0"/>
                        </a:rPr>
                        <a:t> </a:t>
                      </a:r>
                      <a:r>
                        <a:rPr kumimoji="0" lang="en-US" sz="2800" b="0" i="0" u="none" strike="noStrike" cap="none" spc="-50" normalizeH="0" baseline="0" dirty="0" err="1" smtClean="0">
                          <a:ln>
                            <a:noFill/>
                          </a:ln>
                          <a:solidFill>
                            <a:srgbClr val="00153E"/>
                          </a:solidFill>
                          <a:effectLst/>
                          <a:latin typeface="Arial" pitchFamily="34" charset="0"/>
                          <a:cs typeface="Times New Roman" pitchFamily="18" charset="0"/>
                        </a:rPr>
                        <a:t>điểm</a:t>
                      </a:r>
                      <a:r>
                        <a:rPr kumimoji="0" lang="en-US" sz="2800" b="0" i="0" u="none" strike="noStrike" cap="none" spc="-50" normalizeH="0" baseline="0" dirty="0" smtClean="0">
                          <a:ln>
                            <a:noFill/>
                          </a:ln>
                          <a:solidFill>
                            <a:srgbClr val="00153E"/>
                          </a:solidFill>
                          <a:effectLst/>
                          <a:latin typeface="Arial" pitchFamily="34" charset="0"/>
                          <a:cs typeface="Times New Roman" pitchFamily="18" charset="0"/>
                        </a:rPr>
                        <a:t> </a:t>
                      </a:r>
                      <a:r>
                        <a:rPr kumimoji="0" lang="en-US" sz="2800" b="0" i="0" u="none" strike="noStrike" cap="none" spc="-50" normalizeH="0" baseline="0" dirty="0" err="1" smtClean="0">
                          <a:ln>
                            <a:noFill/>
                          </a:ln>
                          <a:solidFill>
                            <a:srgbClr val="00153E"/>
                          </a:solidFill>
                          <a:effectLst/>
                          <a:latin typeface="Arial" pitchFamily="34" charset="0"/>
                          <a:cs typeface="Times New Roman" pitchFamily="18" charset="0"/>
                        </a:rPr>
                        <a:t>nhất</a:t>
                      </a:r>
                      <a:r>
                        <a:rPr kumimoji="0" lang="en-US" sz="2800" b="0" i="0" u="none" strike="noStrike" cap="none" spc="-50" normalizeH="0" baseline="0" dirty="0" smtClean="0">
                          <a:ln>
                            <a:noFill/>
                          </a:ln>
                          <a:solidFill>
                            <a:srgbClr val="00153E"/>
                          </a:solidFill>
                          <a:effectLst/>
                          <a:latin typeface="Arial" pitchFamily="34" charset="0"/>
                          <a:cs typeface="Times New Roman" pitchFamily="18" charset="0"/>
                        </a:rPr>
                        <a:t> </a:t>
                      </a:r>
                      <a:r>
                        <a:rPr kumimoji="0" lang="en-US" sz="2800" b="0" i="0" u="none" strike="noStrike" cap="none" spc="-50" normalizeH="0" baseline="0" dirty="0" err="1" smtClean="0">
                          <a:ln>
                            <a:noFill/>
                          </a:ln>
                          <a:solidFill>
                            <a:srgbClr val="00153E"/>
                          </a:solidFill>
                          <a:effectLst/>
                          <a:latin typeface="Arial" pitchFamily="34" charset="0"/>
                          <a:cs typeface="Times New Roman" pitchFamily="18" charset="0"/>
                        </a:rPr>
                        <a:t>định</a:t>
                      </a:r>
                      <a:r>
                        <a:rPr kumimoji="0" lang="en-US" sz="2800" b="0" i="0" u="none" strike="noStrike" cap="none" spc="-50" normalizeH="0" baseline="0" dirty="0" smtClean="0">
                          <a:ln>
                            <a:noFill/>
                          </a:ln>
                          <a:solidFill>
                            <a:srgbClr val="00153E"/>
                          </a:solidFill>
                          <a:effectLst/>
                          <a:latin typeface="Arial" pitchFamily="34" charset="0"/>
                          <a:cs typeface="Times New Roman" pitchFamily="18" charset="0"/>
                        </a:rPr>
                        <a:t> </a:t>
                      </a:r>
                      <a:r>
                        <a:rPr kumimoji="0" lang="en-US" sz="2800" b="0" i="0" u="none" strike="noStrike" cap="none" spc="-50" normalizeH="0" baseline="0" dirty="0" err="1" smtClean="0">
                          <a:ln>
                            <a:noFill/>
                          </a:ln>
                          <a:solidFill>
                            <a:srgbClr val="00153E"/>
                          </a:solidFill>
                          <a:effectLst/>
                          <a:latin typeface="Arial" pitchFamily="34" charset="0"/>
                          <a:cs typeface="Times New Roman" pitchFamily="18" charset="0"/>
                        </a:rPr>
                        <a:t>trong</a:t>
                      </a:r>
                      <a:r>
                        <a:rPr kumimoji="0" lang="en-US" sz="2800" b="0" i="0" u="none" strike="noStrike" cap="none" spc="-50" normalizeH="0" baseline="0" dirty="0" smtClean="0">
                          <a:ln>
                            <a:noFill/>
                          </a:ln>
                          <a:solidFill>
                            <a:srgbClr val="00153E"/>
                          </a:solidFill>
                          <a:effectLst/>
                          <a:latin typeface="Arial" pitchFamily="34" charset="0"/>
                          <a:cs typeface="Times New Roman" pitchFamily="18" charset="0"/>
                        </a:rPr>
                        <a:t> </a:t>
                      </a:r>
                      <a:r>
                        <a:rPr kumimoji="0" lang="en-US" sz="2800" b="0" i="0" u="none" strike="noStrike" cap="none" spc="-50" normalizeH="0" baseline="0" dirty="0" err="1" smtClean="0">
                          <a:ln>
                            <a:noFill/>
                          </a:ln>
                          <a:solidFill>
                            <a:srgbClr val="00153E"/>
                          </a:solidFill>
                          <a:effectLst/>
                          <a:latin typeface="Arial" pitchFamily="34" charset="0"/>
                          <a:cs typeface="Times New Roman" pitchFamily="18" charset="0"/>
                        </a:rPr>
                        <a:t>quá</a:t>
                      </a:r>
                      <a:r>
                        <a:rPr kumimoji="0" lang="en-US" sz="2800" b="0" i="0" u="none" strike="noStrike" cap="none" spc="-50" normalizeH="0" baseline="0" dirty="0" smtClean="0">
                          <a:ln>
                            <a:noFill/>
                          </a:ln>
                          <a:solidFill>
                            <a:srgbClr val="00153E"/>
                          </a:solidFill>
                          <a:effectLst/>
                          <a:latin typeface="Arial" pitchFamily="34" charset="0"/>
                          <a:cs typeface="Times New Roman" pitchFamily="18" charset="0"/>
                        </a:rPr>
                        <a:t> </a:t>
                      </a:r>
                      <a:r>
                        <a:rPr kumimoji="0" lang="en-US" sz="2800" b="0" i="0" u="none" strike="noStrike" cap="none" spc="-50" normalizeH="0" baseline="0" dirty="0" err="1" smtClean="0">
                          <a:ln>
                            <a:noFill/>
                          </a:ln>
                          <a:solidFill>
                            <a:srgbClr val="00153E"/>
                          </a:solidFill>
                          <a:effectLst/>
                          <a:latin typeface="Arial" pitchFamily="34" charset="0"/>
                          <a:cs typeface="Times New Roman" pitchFamily="18" charset="0"/>
                        </a:rPr>
                        <a:t>trình</a:t>
                      </a:r>
                      <a:r>
                        <a:rPr kumimoji="0" lang="en-US" sz="2800" b="0" i="0" u="none" strike="noStrike" cap="none" spc="-50" normalizeH="0" baseline="0" dirty="0" smtClean="0">
                          <a:ln>
                            <a:noFill/>
                          </a:ln>
                          <a:solidFill>
                            <a:srgbClr val="00153E"/>
                          </a:solidFill>
                          <a:effectLst/>
                          <a:latin typeface="Arial" pitchFamily="34" charset="0"/>
                          <a:cs typeface="Times New Roman" pitchFamily="18" charset="0"/>
                        </a:rPr>
                        <a:t> </a:t>
                      </a:r>
                      <a:r>
                        <a:rPr kumimoji="0" lang="en-US" sz="2800" b="0" i="0" u="none" strike="noStrike" cap="none" spc="-50" normalizeH="0" baseline="0" dirty="0" err="1" smtClean="0">
                          <a:ln>
                            <a:noFill/>
                          </a:ln>
                          <a:solidFill>
                            <a:srgbClr val="00153E"/>
                          </a:solidFill>
                          <a:effectLst/>
                          <a:latin typeface="Arial" pitchFamily="34" charset="0"/>
                          <a:cs typeface="Times New Roman" pitchFamily="18" charset="0"/>
                        </a:rPr>
                        <a:t>dạy</a:t>
                      </a:r>
                      <a:r>
                        <a:rPr kumimoji="0" lang="en-US" sz="2800" b="0" i="0" u="none" strike="noStrike" cap="none" spc="-50" normalizeH="0" baseline="0" dirty="0" smtClean="0">
                          <a:ln>
                            <a:noFill/>
                          </a:ln>
                          <a:solidFill>
                            <a:srgbClr val="00153E"/>
                          </a:solidFill>
                          <a:effectLst/>
                          <a:latin typeface="Arial" pitchFamily="34" charset="0"/>
                          <a:cs typeface="Times New Roman" pitchFamily="18" charset="0"/>
                        </a:rPr>
                        <a:t> </a:t>
                      </a:r>
                      <a:r>
                        <a:rPr kumimoji="0" lang="en-US" sz="2800" b="0" i="0" u="none" strike="noStrike" cap="none" spc="-50" normalizeH="0" baseline="0" dirty="0" err="1" smtClean="0">
                          <a:ln>
                            <a:noFill/>
                          </a:ln>
                          <a:solidFill>
                            <a:srgbClr val="00153E"/>
                          </a:solidFill>
                          <a:effectLst/>
                          <a:latin typeface="Arial" pitchFamily="34" charset="0"/>
                          <a:cs typeface="Times New Roman" pitchFamily="18" charset="0"/>
                        </a:rPr>
                        <a:t>học</a:t>
                      </a:r>
                      <a:r>
                        <a:rPr kumimoji="0" lang="en-US" sz="2800" b="0" i="0" u="none" strike="noStrike" cap="none" spc="-50" normalizeH="0" baseline="0" dirty="0" smtClean="0">
                          <a:ln>
                            <a:noFill/>
                          </a:ln>
                          <a:solidFill>
                            <a:srgbClr val="00153E"/>
                          </a:solidFill>
                          <a:effectLst/>
                          <a:latin typeface="Arial" pitchFamily="34" charset="0"/>
                          <a:cs typeface="Times New Roman" pitchFamily="18" charset="0"/>
                        </a:rPr>
                        <a:t>, </a:t>
                      </a:r>
                      <a:r>
                        <a:rPr kumimoji="0" lang="en-US" sz="2800" b="0" i="0" u="none" strike="noStrike" cap="none" spc="-50" normalizeH="0" baseline="0" dirty="0" err="1" smtClean="0">
                          <a:ln>
                            <a:noFill/>
                          </a:ln>
                          <a:solidFill>
                            <a:srgbClr val="00153E"/>
                          </a:solidFill>
                          <a:effectLst/>
                          <a:latin typeface="Arial" pitchFamily="34" charset="0"/>
                          <a:cs typeface="Times New Roman" pitchFamily="18" charset="0"/>
                        </a:rPr>
                        <a:t>đặc</a:t>
                      </a:r>
                      <a:r>
                        <a:rPr kumimoji="0" lang="en-US" sz="2800" b="0" i="0" u="none" strike="noStrike" cap="none" spc="-50" normalizeH="0" baseline="0" dirty="0" smtClean="0">
                          <a:ln>
                            <a:noFill/>
                          </a:ln>
                          <a:solidFill>
                            <a:srgbClr val="00153E"/>
                          </a:solidFill>
                          <a:effectLst/>
                          <a:latin typeface="Arial" pitchFamily="34" charset="0"/>
                          <a:cs typeface="Times New Roman" pitchFamily="18" charset="0"/>
                        </a:rPr>
                        <a:t> </a:t>
                      </a:r>
                      <a:r>
                        <a:rPr kumimoji="0" lang="en-US" sz="2800" b="0" i="0" u="none" strike="noStrike" cap="none" spc="-50" normalizeH="0" baseline="0" dirty="0" err="1" smtClean="0">
                          <a:ln>
                            <a:noFill/>
                          </a:ln>
                          <a:solidFill>
                            <a:srgbClr val="00153E"/>
                          </a:solidFill>
                          <a:effectLst/>
                          <a:latin typeface="Arial" pitchFamily="34" charset="0"/>
                          <a:cs typeface="Times New Roman" pitchFamily="18" charset="0"/>
                        </a:rPr>
                        <a:t>biệt</a:t>
                      </a:r>
                      <a:r>
                        <a:rPr kumimoji="0" lang="en-US" sz="2800" b="0" i="0" u="none" strike="noStrike" cap="none" spc="-50" normalizeH="0" baseline="0" dirty="0" smtClean="0">
                          <a:ln>
                            <a:noFill/>
                          </a:ln>
                          <a:solidFill>
                            <a:srgbClr val="00153E"/>
                          </a:solidFill>
                          <a:effectLst/>
                          <a:latin typeface="Arial" pitchFamily="34" charset="0"/>
                          <a:cs typeface="Times New Roman" pitchFamily="18" charset="0"/>
                        </a:rPr>
                        <a:t> </a:t>
                      </a:r>
                      <a:r>
                        <a:rPr kumimoji="0" lang="en-US" sz="2800" b="0" i="0" u="none" strike="noStrike" cap="none" spc="-50" normalizeH="0" baseline="0" dirty="0" err="1" smtClean="0">
                          <a:ln>
                            <a:noFill/>
                          </a:ln>
                          <a:solidFill>
                            <a:srgbClr val="00153E"/>
                          </a:solidFill>
                          <a:effectLst/>
                          <a:latin typeface="Arial" pitchFamily="34" charset="0"/>
                          <a:cs typeface="Times New Roman" pitchFamily="18" charset="0"/>
                        </a:rPr>
                        <a:t>là</a:t>
                      </a:r>
                      <a:r>
                        <a:rPr kumimoji="0" lang="en-US" sz="2800" b="0" i="0" u="none" strike="noStrike" cap="none" spc="-50" normalizeH="0" baseline="0" dirty="0" smtClean="0">
                          <a:ln>
                            <a:noFill/>
                          </a:ln>
                          <a:solidFill>
                            <a:srgbClr val="00153E"/>
                          </a:solidFill>
                          <a:effectLst/>
                          <a:latin typeface="Arial" pitchFamily="34" charset="0"/>
                          <a:cs typeface="Times New Roman" pitchFamily="18" charset="0"/>
                        </a:rPr>
                        <a:t> </a:t>
                      </a:r>
                      <a:r>
                        <a:rPr kumimoji="0" lang="en-US" sz="2800" b="0" i="0" u="none" strike="noStrike" cap="none" spc="-50" normalizeH="0" baseline="0" dirty="0" err="1" smtClean="0">
                          <a:ln>
                            <a:noFill/>
                          </a:ln>
                          <a:solidFill>
                            <a:srgbClr val="00153E"/>
                          </a:solidFill>
                          <a:effectLst/>
                          <a:latin typeface="Arial" pitchFamily="34" charset="0"/>
                          <a:cs typeface="Times New Roman" pitchFamily="18" charset="0"/>
                        </a:rPr>
                        <a:t>trước</a:t>
                      </a:r>
                      <a:r>
                        <a:rPr kumimoji="0" lang="en-US" sz="2800" b="0" i="0" u="none" strike="noStrike" cap="none" spc="-50" normalizeH="0" baseline="0" dirty="0" smtClean="0">
                          <a:ln>
                            <a:noFill/>
                          </a:ln>
                          <a:solidFill>
                            <a:srgbClr val="00153E"/>
                          </a:solidFill>
                          <a:effectLst/>
                          <a:latin typeface="Arial" pitchFamily="34" charset="0"/>
                          <a:cs typeface="Times New Roman" pitchFamily="18" charset="0"/>
                        </a:rPr>
                        <a:t> </a:t>
                      </a:r>
                      <a:r>
                        <a:rPr kumimoji="0" lang="en-US" sz="2800" b="0" i="0" u="none" strike="noStrike" cap="none" spc="-50" normalizeH="0" baseline="0" dirty="0" err="1" smtClean="0">
                          <a:ln>
                            <a:noFill/>
                          </a:ln>
                          <a:solidFill>
                            <a:srgbClr val="00153E"/>
                          </a:solidFill>
                          <a:effectLst/>
                          <a:latin typeface="Arial" pitchFamily="34" charset="0"/>
                          <a:cs typeface="Times New Roman" pitchFamily="18" charset="0"/>
                        </a:rPr>
                        <a:t>và</a:t>
                      </a:r>
                      <a:r>
                        <a:rPr kumimoji="0" lang="en-US" sz="2800" b="0" i="0" u="none" strike="noStrike" cap="none" spc="-50" normalizeH="0" baseline="0" dirty="0" smtClean="0">
                          <a:ln>
                            <a:noFill/>
                          </a:ln>
                          <a:solidFill>
                            <a:srgbClr val="00153E"/>
                          </a:solidFill>
                          <a:effectLst/>
                          <a:latin typeface="Arial" pitchFamily="34" charset="0"/>
                          <a:cs typeface="Times New Roman" pitchFamily="18" charset="0"/>
                        </a:rPr>
                        <a:t> </a:t>
                      </a:r>
                      <a:r>
                        <a:rPr kumimoji="0" lang="en-US" sz="2800" b="0" i="0" u="none" strike="noStrike" cap="none" spc="-50" normalizeH="0" baseline="0" dirty="0" err="1" smtClean="0">
                          <a:ln>
                            <a:noFill/>
                          </a:ln>
                          <a:solidFill>
                            <a:srgbClr val="00153E"/>
                          </a:solidFill>
                          <a:effectLst/>
                          <a:latin typeface="Arial" pitchFamily="34" charset="0"/>
                          <a:cs typeface="Times New Roman" pitchFamily="18" charset="0"/>
                        </a:rPr>
                        <a:t>sau</a:t>
                      </a:r>
                      <a:r>
                        <a:rPr kumimoji="0" lang="en-US" sz="2800" b="0" i="0" u="none" strike="noStrike" cap="none" spc="-50" normalizeH="0" baseline="0" dirty="0" smtClean="0">
                          <a:ln>
                            <a:noFill/>
                          </a:ln>
                          <a:solidFill>
                            <a:srgbClr val="00153E"/>
                          </a:solidFill>
                          <a:effectLst/>
                          <a:latin typeface="Arial" pitchFamily="34" charset="0"/>
                          <a:cs typeface="Times New Roman" pitchFamily="18" charset="0"/>
                        </a:rPr>
                        <a:t> </a:t>
                      </a:r>
                      <a:r>
                        <a:rPr kumimoji="0" lang="en-US" sz="2800" b="0" i="0" u="none" strike="noStrike" cap="none" spc="-50" normalizeH="0" baseline="0" dirty="0" err="1" smtClean="0">
                          <a:ln>
                            <a:noFill/>
                          </a:ln>
                          <a:solidFill>
                            <a:srgbClr val="00153E"/>
                          </a:solidFill>
                          <a:effectLst/>
                          <a:latin typeface="Arial" pitchFamily="34" charset="0"/>
                          <a:cs typeface="Times New Roman" pitchFamily="18" charset="0"/>
                        </a:rPr>
                        <a:t>khi</a:t>
                      </a:r>
                      <a:r>
                        <a:rPr kumimoji="0" lang="en-US" sz="2800" b="0" i="0" u="none" strike="noStrike" cap="none" spc="-50" normalizeH="0" baseline="0" dirty="0" smtClean="0">
                          <a:ln>
                            <a:noFill/>
                          </a:ln>
                          <a:solidFill>
                            <a:srgbClr val="00153E"/>
                          </a:solidFill>
                          <a:effectLst/>
                          <a:latin typeface="Arial" pitchFamily="34" charset="0"/>
                          <a:cs typeface="Times New Roman" pitchFamily="18" charset="0"/>
                        </a:rPr>
                        <a:t> </a:t>
                      </a:r>
                      <a:r>
                        <a:rPr kumimoji="0" lang="en-US" sz="2800" b="0" i="0" u="none" strike="noStrike" cap="none" spc="-50" normalizeH="0" baseline="0" dirty="0" err="1" smtClean="0">
                          <a:ln>
                            <a:noFill/>
                          </a:ln>
                          <a:solidFill>
                            <a:srgbClr val="00153E"/>
                          </a:solidFill>
                          <a:effectLst/>
                          <a:latin typeface="Arial" pitchFamily="34" charset="0"/>
                          <a:cs typeface="Times New Roman" pitchFamily="18" charset="0"/>
                        </a:rPr>
                        <a:t>dạy</a:t>
                      </a:r>
                      <a:r>
                        <a:rPr kumimoji="0" lang="en-US" sz="2800" b="0" i="0" u="none" strike="noStrike" cap="none" spc="-50" normalizeH="0" baseline="0" dirty="0" smtClean="0">
                          <a:ln>
                            <a:noFill/>
                          </a:ln>
                          <a:solidFill>
                            <a:srgbClr val="00153E"/>
                          </a:solidFill>
                          <a:effectLst/>
                          <a:latin typeface="Arial" pitchFamily="34" charset="0"/>
                          <a:cs typeface="Times New Roman" pitchFamily="18" charset="0"/>
                        </a:rPr>
                        <a:t>.</a:t>
                      </a:r>
                      <a:endParaRPr kumimoji="0" lang="vi-VN" sz="2800" b="0" i="0" u="none" strike="noStrike" cap="none" spc="-50" normalizeH="0" baseline="0" dirty="0" smtClean="0">
                        <a:ln>
                          <a:noFill/>
                        </a:ln>
                        <a:solidFill>
                          <a:srgbClr val="00153E"/>
                        </a:solidFill>
                        <a:effectLst/>
                        <a:latin typeface="Arial"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4000"/>
                        </a:lnSpc>
                        <a:spcBef>
                          <a:spcPts val="600"/>
                        </a:spcBef>
                        <a:spcAft>
                          <a:spcPct val="0"/>
                        </a:spcAft>
                        <a:buClrTx/>
                        <a:buSzTx/>
                        <a:buFontTx/>
                        <a:buNone/>
                        <a:tabLst/>
                        <a:defRPr/>
                      </a:pPr>
                      <a:r>
                        <a:rPr kumimoji="0" lang="en-US" sz="2800" b="0" i="0" u="none" strike="noStrike" cap="none" normalizeH="0" baseline="0" dirty="0" err="1" smtClean="0">
                          <a:ln>
                            <a:noFill/>
                          </a:ln>
                          <a:solidFill>
                            <a:srgbClr val="00153E"/>
                          </a:solidFill>
                          <a:effectLst/>
                          <a:latin typeface="Arial" pitchFamily="34" charset="0"/>
                          <a:cs typeface="Times New Roman" pitchFamily="18" charset="0"/>
                        </a:rPr>
                        <a:t>Đánh</a:t>
                      </a:r>
                      <a:r>
                        <a:rPr kumimoji="0" lang="en-US" sz="28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800" b="0" i="0" u="none" strike="noStrike" cap="none" normalizeH="0" baseline="0" dirty="0" err="1" smtClean="0">
                          <a:ln>
                            <a:noFill/>
                          </a:ln>
                          <a:solidFill>
                            <a:srgbClr val="00153E"/>
                          </a:solidFill>
                          <a:effectLst/>
                          <a:latin typeface="Arial" pitchFamily="34" charset="0"/>
                          <a:cs typeface="Times New Roman" pitchFamily="18" charset="0"/>
                        </a:rPr>
                        <a:t>giá</a:t>
                      </a:r>
                      <a:r>
                        <a:rPr kumimoji="0" lang="en-US" sz="28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800" b="0" i="0" u="none" strike="noStrike" cap="none" normalizeH="0" baseline="0" dirty="0" err="1" smtClean="0">
                          <a:ln>
                            <a:noFill/>
                          </a:ln>
                          <a:solidFill>
                            <a:srgbClr val="00153E"/>
                          </a:solidFill>
                          <a:effectLst/>
                          <a:latin typeface="Arial" pitchFamily="34" charset="0"/>
                          <a:cs typeface="Times New Roman" pitchFamily="18" charset="0"/>
                        </a:rPr>
                        <a:t>mọi</a:t>
                      </a:r>
                      <a:r>
                        <a:rPr kumimoji="0" lang="en-US" sz="28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800" b="0" i="0" u="none" strike="noStrike" cap="none" normalizeH="0" baseline="0" dirty="0" err="1" smtClean="0">
                          <a:ln>
                            <a:noFill/>
                          </a:ln>
                          <a:solidFill>
                            <a:srgbClr val="00153E"/>
                          </a:solidFill>
                          <a:effectLst/>
                          <a:latin typeface="Arial" pitchFamily="34" charset="0"/>
                          <a:cs typeface="Times New Roman" pitchFamily="18" charset="0"/>
                        </a:rPr>
                        <a:t>thời</a:t>
                      </a:r>
                      <a:r>
                        <a:rPr kumimoji="0" lang="en-US" sz="28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800" b="0" i="0" u="none" strike="noStrike" cap="none" normalizeH="0" baseline="0" dirty="0" err="1" smtClean="0">
                          <a:ln>
                            <a:noFill/>
                          </a:ln>
                          <a:solidFill>
                            <a:srgbClr val="00153E"/>
                          </a:solidFill>
                          <a:effectLst/>
                          <a:latin typeface="Arial" pitchFamily="34" charset="0"/>
                          <a:cs typeface="Times New Roman" pitchFamily="18" charset="0"/>
                        </a:rPr>
                        <a:t>điểm</a:t>
                      </a:r>
                      <a:r>
                        <a:rPr kumimoji="0" lang="en-US" sz="28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800" b="0" i="0" u="none" strike="noStrike" cap="none" normalizeH="0" baseline="0" dirty="0" err="1" smtClean="0">
                          <a:ln>
                            <a:noFill/>
                          </a:ln>
                          <a:solidFill>
                            <a:srgbClr val="00153E"/>
                          </a:solidFill>
                          <a:effectLst/>
                          <a:latin typeface="Arial" pitchFamily="34" charset="0"/>
                          <a:cs typeface="Times New Roman" pitchFamily="18" charset="0"/>
                        </a:rPr>
                        <a:t>của</a:t>
                      </a:r>
                      <a:r>
                        <a:rPr kumimoji="0" lang="en-US" sz="28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800" b="0" i="0" u="none" strike="noStrike" cap="none" normalizeH="0" baseline="0" dirty="0" err="1" smtClean="0">
                          <a:ln>
                            <a:noFill/>
                          </a:ln>
                          <a:solidFill>
                            <a:srgbClr val="00153E"/>
                          </a:solidFill>
                          <a:effectLst/>
                          <a:latin typeface="Arial" pitchFamily="34" charset="0"/>
                          <a:cs typeface="Times New Roman" pitchFamily="18" charset="0"/>
                        </a:rPr>
                        <a:t>quá</a:t>
                      </a:r>
                      <a:r>
                        <a:rPr kumimoji="0" lang="en-US" sz="28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800" b="0" i="0" u="none" strike="noStrike" cap="none" normalizeH="0" baseline="0" dirty="0" err="1" smtClean="0">
                          <a:ln>
                            <a:noFill/>
                          </a:ln>
                          <a:solidFill>
                            <a:srgbClr val="00153E"/>
                          </a:solidFill>
                          <a:effectLst/>
                          <a:latin typeface="Arial" pitchFamily="34" charset="0"/>
                          <a:cs typeface="Times New Roman" pitchFamily="18" charset="0"/>
                        </a:rPr>
                        <a:t>trình</a:t>
                      </a:r>
                      <a:r>
                        <a:rPr kumimoji="0" lang="en-US" sz="28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800" b="0" i="0" u="none" strike="noStrike" cap="none" normalizeH="0" baseline="0" dirty="0" err="1" smtClean="0">
                          <a:ln>
                            <a:noFill/>
                          </a:ln>
                          <a:solidFill>
                            <a:srgbClr val="00153E"/>
                          </a:solidFill>
                          <a:effectLst/>
                          <a:latin typeface="Arial" pitchFamily="34" charset="0"/>
                          <a:cs typeface="Times New Roman" pitchFamily="18" charset="0"/>
                        </a:rPr>
                        <a:t>dạy</a:t>
                      </a:r>
                      <a:r>
                        <a:rPr kumimoji="0" lang="en-US" sz="28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800" b="0" i="0" u="none" strike="noStrike" cap="none" normalizeH="0" baseline="0" dirty="0" err="1" smtClean="0">
                          <a:ln>
                            <a:noFill/>
                          </a:ln>
                          <a:solidFill>
                            <a:srgbClr val="00153E"/>
                          </a:solidFill>
                          <a:effectLst/>
                          <a:latin typeface="Arial" pitchFamily="34" charset="0"/>
                          <a:cs typeface="Times New Roman" pitchFamily="18" charset="0"/>
                        </a:rPr>
                        <a:t>học</a:t>
                      </a:r>
                      <a:r>
                        <a:rPr kumimoji="0" lang="en-US" sz="28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800" b="0" i="0" u="none" strike="noStrike" cap="none" normalizeH="0" baseline="0" dirty="0" err="1" smtClean="0">
                          <a:ln>
                            <a:noFill/>
                          </a:ln>
                          <a:solidFill>
                            <a:srgbClr val="00153E"/>
                          </a:solidFill>
                          <a:effectLst/>
                          <a:latin typeface="Arial" pitchFamily="34" charset="0"/>
                          <a:cs typeface="Times New Roman" pitchFamily="18" charset="0"/>
                        </a:rPr>
                        <a:t>chú</a:t>
                      </a:r>
                      <a:r>
                        <a:rPr kumimoji="0" lang="en-US" sz="28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800" b="0" i="0" u="none" strike="noStrike" cap="none" normalizeH="0" baseline="0" dirty="0" err="1" smtClean="0">
                          <a:ln>
                            <a:noFill/>
                          </a:ln>
                          <a:solidFill>
                            <a:srgbClr val="00153E"/>
                          </a:solidFill>
                          <a:effectLst/>
                          <a:latin typeface="Arial" pitchFamily="34" charset="0"/>
                          <a:cs typeface="Times New Roman" pitchFamily="18" charset="0"/>
                        </a:rPr>
                        <a:t>trọng</a:t>
                      </a:r>
                      <a:r>
                        <a:rPr kumimoji="0" lang="en-US" sz="28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800" b="0" i="0" u="none" strike="noStrike" cap="none" normalizeH="0" baseline="0" dirty="0" err="1" smtClean="0">
                          <a:ln>
                            <a:noFill/>
                          </a:ln>
                          <a:solidFill>
                            <a:srgbClr val="00153E"/>
                          </a:solidFill>
                          <a:effectLst/>
                          <a:latin typeface="Arial" pitchFamily="34" charset="0"/>
                          <a:cs typeface="Times New Roman" pitchFamily="18" charset="0"/>
                        </a:rPr>
                        <a:t>đến</a:t>
                      </a:r>
                      <a:r>
                        <a:rPr kumimoji="0" lang="en-US" sz="28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800" b="0" i="0" u="none" strike="noStrike" cap="none" normalizeH="0" baseline="0" dirty="0" err="1" smtClean="0">
                          <a:ln>
                            <a:noFill/>
                          </a:ln>
                          <a:solidFill>
                            <a:srgbClr val="00153E"/>
                          </a:solidFill>
                          <a:effectLst/>
                          <a:latin typeface="Arial" pitchFamily="34" charset="0"/>
                          <a:cs typeface="Times New Roman" pitchFamily="18" charset="0"/>
                        </a:rPr>
                        <a:t>đánh</a:t>
                      </a:r>
                      <a:r>
                        <a:rPr kumimoji="0" lang="en-US" sz="28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800" b="0" i="0" u="none" strike="noStrike" cap="none" normalizeH="0" baseline="0" dirty="0" err="1" smtClean="0">
                          <a:ln>
                            <a:noFill/>
                          </a:ln>
                          <a:solidFill>
                            <a:srgbClr val="00153E"/>
                          </a:solidFill>
                          <a:effectLst/>
                          <a:latin typeface="Arial" pitchFamily="34" charset="0"/>
                          <a:cs typeface="Times New Roman" pitchFamily="18" charset="0"/>
                        </a:rPr>
                        <a:t>giá</a:t>
                      </a:r>
                      <a:r>
                        <a:rPr kumimoji="0" lang="en-US" sz="28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800" b="0" i="0" u="none" strike="noStrike" cap="none" normalizeH="0" baseline="0" dirty="0" err="1" smtClean="0">
                          <a:ln>
                            <a:noFill/>
                          </a:ln>
                          <a:solidFill>
                            <a:srgbClr val="00153E"/>
                          </a:solidFill>
                          <a:effectLst/>
                          <a:latin typeface="Arial" pitchFamily="34" charset="0"/>
                          <a:cs typeface="Times New Roman" pitchFamily="18" charset="0"/>
                        </a:rPr>
                        <a:t>trong</a:t>
                      </a:r>
                      <a:r>
                        <a:rPr kumimoji="0" lang="en-US" sz="28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800" b="0" i="0" u="none" strike="noStrike" cap="none" normalizeH="0" baseline="0" dirty="0" err="1" smtClean="0">
                          <a:ln>
                            <a:noFill/>
                          </a:ln>
                          <a:solidFill>
                            <a:srgbClr val="00153E"/>
                          </a:solidFill>
                          <a:effectLst/>
                          <a:latin typeface="Arial" pitchFamily="34" charset="0"/>
                          <a:cs typeface="Times New Roman" pitchFamily="18" charset="0"/>
                        </a:rPr>
                        <a:t>khi</a:t>
                      </a:r>
                      <a:r>
                        <a:rPr kumimoji="0" lang="en-US" sz="28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800" b="0" i="0" u="none" strike="noStrike" cap="none" normalizeH="0" baseline="0" dirty="0" err="1" smtClean="0">
                          <a:ln>
                            <a:noFill/>
                          </a:ln>
                          <a:solidFill>
                            <a:srgbClr val="00153E"/>
                          </a:solidFill>
                          <a:effectLst/>
                          <a:latin typeface="Arial" pitchFamily="34" charset="0"/>
                          <a:cs typeface="Times New Roman" pitchFamily="18" charset="0"/>
                        </a:rPr>
                        <a:t>học</a:t>
                      </a:r>
                      <a:r>
                        <a:rPr kumimoji="0" lang="en-US" sz="2800" b="0" i="0" u="none" strike="noStrike" cap="none" normalizeH="0" baseline="0" dirty="0" smtClean="0">
                          <a:ln>
                            <a:noFill/>
                          </a:ln>
                          <a:solidFill>
                            <a:srgbClr val="00153E"/>
                          </a:solidFill>
                          <a:effectLst/>
                          <a:latin typeface="Arial" pitchFamily="34" charset="0"/>
                          <a:cs typeface="Times New Roman" pitchFamily="18" charset="0"/>
                        </a:rPr>
                        <a:t>.</a:t>
                      </a:r>
                      <a:endParaRPr kumimoji="0" lang="vi-VN" sz="2800" b="0" i="0" u="none" strike="noStrike" cap="none" normalizeH="0" baseline="0" dirty="0" smtClean="0">
                        <a:ln>
                          <a:noFill/>
                        </a:ln>
                        <a:solidFill>
                          <a:srgbClr val="00153E"/>
                        </a:solidFill>
                        <a:effectLst/>
                        <a:latin typeface="Arial"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1"/>
          <p:cNvSpPr>
            <a:spLocks noChangeArrowheads="1"/>
          </p:cNvSpPr>
          <p:nvPr/>
        </p:nvSpPr>
        <p:spPr bwMode="auto">
          <a:xfrm>
            <a:off x="381000" y="152400"/>
            <a:ext cx="8534400" cy="954088"/>
          </a:xfrm>
          <a:prstGeom prst="rect">
            <a:avLst/>
          </a:prstGeom>
          <a:noFill/>
          <a:ln w="9525">
            <a:noFill/>
            <a:miter lim="800000"/>
            <a:headEnd/>
            <a:tailEnd/>
          </a:ln>
        </p:spPr>
        <p:txBody>
          <a:bodyPr>
            <a:spAutoFit/>
          </a:bodyPr>
          <a:lstStyle/>
          <a:p>
            <a:pPr algn="ctr"/>
            <a:r>
              <a:rPr lang="vi-VN" sz="2800" b="1">
                <a:solidFill>
                  <a:srgbClr val="C00000"/>
                </a:solidFill>
              </a:rPr>
              <a:t>Một số khác biệt cơ bản giữa đánh giá năng lực người học và đánh giá KT-KN của người học </a:t>
            </a:r>
          </a:p>
        </p:txBody>
      </p:sp>
      <p:graphicFrame>
        <p:nvGraphicFramePr>
          <p:cNvPr id="3" name="Table 2"/>
          <p:cNvGraphicFramePr>
            <a:graphicFrameLocks noGrp="1"/>
          </p:cNvGraphicFramePr>
          <p:nvPr/>
        </p:nvGraphicFramePr>
        <p:xfrm>
          <a:off x="533400" y="1285860"/>
          <a:ext cx="8229600" cy="5121529"/>
        </p:xfrm>
        <a:graphic>
          <a:graphicData uri="http://schemas.openxmlformats.org/drawingml/2006/table">
            <a:tbl>
              <a:tblPr/>
              <a:tblGrid>
                <a:gridCol w="1609708"/>
                <a:gridCol w="3214710"/>
                <a:gridCol w="3405182"/>
              </a:tblGrid>
              <a:tr h="846138">
                <a:tc>
                  <a:txBody>
                    <a:bodyPr/>
                    <a:lstStyle/>
                    <a:p>
                      <a:pPr marL="0" marR="0" lvl="0" indent="0" algn="ctr" defTabSz="914400" rtl="0" eaLnBrk="1" fontAlgn="base" latinLnBrk="0" hangingPunct="1">
                        <a:lnSpc>
                          <a:spcPct val="114000"/>
                        </a:lnSpc>
                        <a:spcBef>
                          <a:spcPts val="600"/>
                        </a:spcBef>
                        <a:spcAft>
                          <a:spcPts val="0"/>
                        </a:spcAft>
                        <a:buClrTx/>
                        <a:buSzTx/>
                        <a:buFontTx/>
                        <a:buNone/>
                        <a:tabLst/>
                      </a:pPr>
                      <a:r>
                        <a:rPr kumimoji="0" lang="en-US" sz="2600" b="1" i="0" u="none" strike="noStrike" cap="none" normalizeH="0" baseline="0" dirty="0" err="1" smtClean="0">
                          <a:ln>
                            <a:noFill/>
                          </a:ln>
                          <a:solidFill>
                            <a:srgbClr val="00153E"/>
                          </a:solidFill>
                          <a:effectLst/>
                          <a:latin typeface="Arial" pitchFamily="34" charset="0"/>
                          <a:cs typeface="Times New Roman" pitchFamily="18" charset="0"/>
                        </a:rPr>
                        <a:t>Tiêu</a:t>
                      </a:r>
                      <a:r>
                        <a:rPr kumimoji="0" lang="en-US" sz="2600" b="1"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1" i="0" u="none" strike="noStrike" cap="none" normalizeH="0" baseline="0" dirty="0" err="1" smtClean="0">
                          <a:ln>
                            <a:noFill/>
                          </a:ln>
                          <a:solidFill>
                            <a:srgbClr val="00153E"/>
                          </a:solidFill>
                          <a:effectLst/>
                          <a:latin typeface="Arial" pitchFamily="34" charset="0"/>
                          <a:cs typeface="Times New Roman" pitchFamily="18" charset="0"/>
                        </a:rPr>
                        <a:t>chí</a:t>
                      </a:r>
                      <a:endParaRPr kumimoji="0" lang="vi-VN" sz="2600" b="0" i="0" u="none" strike="noStrike" cap="none" normalizeH="0" baseline="0" dirty="0" smtClean="0">
                        <a:ln>
                          <a:noFill/>
                        </a:ln>
                        <a:solidFill>
                          <a:srgbClr val="00153E"/>
                        </a:solidFill>
                        <a:effectLst/>
                        <a:latin typeface="Arial" pitchFamily="34" charset="0"/>
                        <a:cs typeface="Times New Roman" pitchFamily="18" charset="0"/>
                      </a:endParaRPr>
                    </a:p>
                    <a:p>
                      <a:pPr marL="0" marR="0" lvl="0" indent="0" algn="ctr" defTabSz="914400" rtl="0" eaLnBrk="1" fontAlgn="base" latinLnBrk="0" hangingPunct="1">
                        <a:lnSpc>
                          <a:spcPct val="114000"/>
                        </a:lnSpc>
                        <a:spcBef>
                          <a:spcPts val="600"/>
                        </a:spcBef>
                        <a:spcAft>
                          <a:spcPts val="0"/>
                        </a:spcAft>
                        <a:buClrTx/>
                        <a:buSzTx/>
                        <a:buFontTx/>
                        <a:buNone/>
                        <a:tabLst/>
                      </a:pPr>
                      <a:r>
                        <a:rPr kumimoji="0" lang="en-US" sz="2600" b="1" i="0" u="none" strike="noStrike" cap="none" normalizeH="0" baseline="0" dirty="0" smtClean="0">
                          <a:ln>
                            <a:noFill/>
                          </a:ln>
                          <a:solidFill>
                            <a:srgbClr val="00153E"/>
                          </a:solidFill>
                          <a:effectLst/>
                          <a:latin typeface="Arial" pitchFamily="34" charset="0"/>
                          <a:cs typeface="Times New Roman" pitchFamily="18" charset="0"/>
                        </a:rPr>
                        <a:t>so </a:t>
                      </a:r>
                      <a:r>
                        <a:rPr kumimoji="0" lang="en-US" sz="2600" b="1" i="0" u="none" strike="noStrike" cap="none" normalizeH="0" baseline="0" dirty="0" err="1" smtClean="0">
                          <a:ln>
                            <a:noFill/>
                          </a:ln>
                          <a:solidFill>
                            <a:srgbClr val="00153E"/>
                          </a:solidFill>
                          <a:effectLst/>
                          <a:latin typeface="Arial" pitchFamily="34" charset="0"/>
                          <a:cs typeface="Times New Roman" pitchFamily="18" charset="0"/>
                        </a:rPr>
                        <a:t>sánh</a:t>
                      </a:r>
                      <a:endParaRPr kumimoji="0" lang="vi-VN" sz="2600" b="0" i="0" u="none" strike="noStrike" cap="none" normalizeH="0" baseline="0" dirty="0" smtClean="0">
                        <a:ln>
                          <a:noFill/>
                        </a:ln>
                        <a:solidFill>
                          <a:srgbClr val="00153E"/>
                        </a:solidFill>
                        <a:effectLst/>
                        <a:latin typeface="Arial"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4000"/>
                        </a:lnSpc>
                        <a:spcBef>
                          <a:spcPts val="600"/>
                        </a:spcBef>
                        <a:spcAft>
                          <a:spcPts val="0"/>
                        </a:spcAft>
                        <a:buClrTx/>
                        <a:buSzTx/>
                        <a:buFontTx/>
                        <a:buNone/>
                        <a:tabLst/>
                      </a:pPr>
                      <a:r>
                        <a:rPr kumimoji="0" lang="en-US" sz="2600" b="1" i="0" u="none" strike="noStrike" cap="none" normalizeH="0" baseline="0" dirty="0" err="1" smtClean="0">
                          <a:ln>
                            <a:noFill/>
                          </a:ln>
                          <a:solidFill>
                            <a:srgbClr val="00153E"/>
                          </a:solidFill>
                          <a:effectLst/>
                          <a:latin typeface="Arial" pitchFamily="34" charset="0"/>
                          <a:cs typeface="Times New Roman" pitchFamily="18" charset="0"/>
                        </a:rPr>
                        <a:t>Đánh</a:t>
                      </a:r>
                      <a:r>
                        <a:rPr kumimoji="0" lang="en-US" sz="2600" b="1"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1" i="0" u="none" strike="noStrike" cap="none" normalizeH="0" baseline="0" dirty="0" err="1" smtClean="0">
                          <a:ln>
                            <a:noFill/>
                          </a:ln>
                          <a:solidFill>
                            <a:srgbClr val="00153E"/>
                          </a:solidFill>
                          <a:effectLst/>
                          <a:latin typeface="Arial" pitchFamily="34" charset="0"/>
                          <a:cs typeface="Times New Roman" pitchFamily="18" charset="0"/>
                        </a:rPr>
                        <a:t>giá</a:t>
                      </a:r>
                      <a:r>
                        <a:rPr kumimoji="0" lang="en-US" sz="2600" b="1" i="0" u="none" strike="noStrike" cap="none" normalizeH="0" baseline="0" dirty="0" smtClean="0">
                          <a:ln>
                            <a:noFill/>
                          </a:ln>
                          <a:solidFill>
                            <a:srgbClr val="00153E"/>
                          </a:solidFill>
                          <a:effectLst/>
                          <a:latin typeface="Arial" pitchFamily="34" charset="0"/>
                          <a:cs typeface="Times New Roman" pitchFamily="18" charset="0"/>
                        </a:rPr>
                        <a:t> </a:t>
                      </a:r>
                      <a:r>
                        <a:rPr kumimoji="0" lang="vi-VN" sz="2600" b="1" i="0" u="none" strike="noStrike" cap="none" normalizeH="0" baseline="0" dirty="0" smtClean="0">
                          <a:ln>
                            <a:noFill/>
                          </a:ln>
                          <a:solidFill>
                            <a:srgbClr val="00153E"/>
                          </a:solidFill>
                          <a:effectLst/>
                          <a:latin typeface="Arial" pitchFamily="34" charset="0"/>
                          <a:cs typeface="Times New Roman" pitchFamily="18" charset="0"/>
                        </a:rPr>
                        <a:t>KT-KN</a:t>
                      </a:r>
                      <a:r>
                        <a:rPr kumimoji="0" lang="en-US" sz="2600" b="1" i="0" u="none" strike="noStrike" cap="none" normalizeH="0" baseline="0" dirty="0" smtClean="0">
                          <a:ln>
                            <a:noFill/>
                          </a:ln>
                          <a:solidFill>
                            <a:srgbClr val="00153E"/>
                          </a:solidFill>
                          <a:effectLst/>
                          <a:latin typeface="Arial" pitchFamily="34" charset="0"/>
                          <a:cs typeface="Times New Roman" pitchFamily="18" charset="0"/>
                        </a:rPr>
                        <a:t> </a:t>
                      </a:r>
                      <a:endParaRPr kumimoji="0" lang="vi-VN" sz="2600" b="0" i="0" u="none" strike="noStrike" cap="none" normalizeH="0" baseline="0" dirty="0" smtClean="0">
                        <a:ln>
                          <a:noFill/>
                        </a:ln>
                        <a:solidFill>
                          <a:srgbClr val="00153E"/>
                        </a:solidFill>
                        <a:effectLst/>
                        <a:latin typeface="Arial"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4000"/>
                        </a:lnSpc>
                        <a:spcBef>
                          <a:spcPts val="600"/>
                        </a:spcBef>
                        <a:spcAft>
                          <a:spcPts val="0"/>
                        </a:spcAft>
                        <a:buClrTx/>
                        <a:buSzTx/>
                        <a:buFontTx/>
                        <a:buNone/>
                        <a:tabLst/>
                        <a:defRPr/>
                      </a:pPr>
                      <a:r>
                        <a:rPr kumimoji="0" lang="en-US" sz="2600" b="1" i="0" u="none" strike="noStrike" cap="none" normalizeH="0" baseline="0" dirty="0" err="1" smtClean="0">
                          <a:ln>
                            <a:noFill/>
                          </a:ln>
                          <a:solidFill>
                            <a:srgbClr val="00153E"/>
                          </a:solidFill>
                          <a:effectLst/>
                          <a:latin typeface="Arial" pitchFamily="34" charset="0"/>
                          <a:cs typeface="Times New Roman" pitchFamily="18" charset="0"/>
                        </a:rPr>
                        <a:t>Đánh</a:t>
                      </a:r>
                      <a:r>
                        <a:rPr kumimoji="0" lang="en-US" sz="2600" b="1"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1" i="0" u="none" strike="noStrike" cap="none" normalizeH="0" baseline="0" dirty="0" err="1" smtClean="0">
                          <a:ln>
                            <a:noFill/>
                          </a:ln>
                          <a:solidFill>
                            <a:srgbClr val="00153E"/>
                          </a:solidFill>
                          <a:effectLst/>
                          <a:latin typeface="Arial" pitchFamily="34" charset="0"/>
                          <a:cs typeface="Times New Roman" pitchFamily="18" charset="0"/>
                        </a:rPr>
                        <a:t>giá</a:t>
                      </a:r>
                      <a:r>
                        <a:rPr kumimoji="0" lang="en-US" sz="2600" b="1"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1" i="0" u="none" strike="noStrike" cap="none" normalizeH="0" baseline="0" dirty="0" err="1" smtClean="0">
                          <a:ln>
                            <a:noFill/>
                          </a:ln>
                          <a:solidFill>
                            <a:srgbClr val="00153E"/>
                          </a:solidFill>
                          <a:effectLst/>
                          <a:latin typeface="Arial" pitchFamily="34" charset="0"/>
                          <a:cs typeface="Times New Roman" pitchFamily="18" charset="0"/>
                        </a:rPr>
                        <a:t>năng</a:t>
                      </a:r>
                      <a:r>
                        <a:rPr kumimoji="0" lang="en-US" sz="2600" b="1"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1" i="0" u="none" strike="noStrike" cap="none" normalizeH="0" baseline="0" dirty="0" err="1" smtClean="0">
                          <a:ln>
                            <a:noFill/>
                          </a:ln>
                          <a:solidFill>
                            <a:srgbClr val="00153E"/>
                          </a:solidFill>
                          <a:effectLst/>
                          <a:latin typeface="Arial" pitchFamily="34" charset="0"/>
                          <a:cs typeface="Times New Roman" pitchFamily="18" charset="0"/>
                        </a:rPr>
                        <a:t>lực</a:t>
                      </a:r>
                      <a:endParaRPr kumimoji="0" lang="vi-VN" sz="2600" b="0" i="0" u="none" strike="noStrike" cap="none" normalizeH="0" baseline="0" dirty="0" smtClean="0">
                        <a:ln>
                          <a:noFill/>
                        </a:ln>
                        <a:solidFill>
                          <a:srgbClr val="00153E"/>
                        </a:solidFill>
                        <a:effectLst/>
                        <a:latin typeface="Arial" pitchFamily="34" charset="0"/>
                        <a:cs typeface="Times New Roman" pitchFamily="18" charset="0"/>
                      </a:endParaRPr>
                    </a:p>
                    <a:p>
                      <a:pPr marL="0" marR="0" lvl="0" indent="0" algn="ctr" defTabSz="914400" rtl="0" eaLnBrk="1" fontAlgn="base" latinLnBrk="0" hangingPunct="1">
                        <a:lnSpc>
                          <a:spcPct val="114000"/>
                        </a:lnSpc>
                        <a:spcBef>
                          <a:spcPts val="600"/>
                        </a:spcBef>
                        <a:spcAft>
                          <a:spcPts val="0"/>
                        </a:spcAft>
                        <a:buClrTx/>
                        <a:buSzTx/>
                        <a:buFontTx/>
                        <a:buNone/>
                        <a:tabLst/>
                      </a:pPr>
                      <a:endParaRPr kumimoji="0" lang="vi-VN" sz="2600" b="0" i="0" u="none" strike="noStrike" cap="none" normalizeH="0" baseline="0" dirty="0" smtClean="0">
                        <a:ln>
                          <a:noFill/>
                        </a:ln>
                        <a:solidFill>
                          <a:srgbClr val="00153E"/>
                        </a:solidFill>
                        <a:effectLst/>
                        <a:latin typeface="Arial"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04975">
                <a:tc>
                  <a:txBody>
                    <a:bodyPr/>
                    <a:lstStyle/>
                    <a:p>
                      <a:pPr marL="0" marR="0" lvl="0" indent="0" algn="l" defTabSz="914400" rtl="0" eaLnBrk="1" fontAlgn="base" latinLnBrk="0" hangingPunct="1">
                        <a:lnSpc>
                          <a:spcPct val="114000"/>
                        </a:lnSpc>
                        <a:spcBef>
                          <a:spcPts val="600"/>
                        </a:spcBef>
                        <a:spcAft>
                          <a:spcPts val="0"/>
                        </a:spcAft>
                        <a:buClrTx/>
                        <a:buSzTx/>
                        <a:buFontTx/>
                        <a:buNone/>
                        <a:tabLst/>
                      </a:pP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6.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Kết</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quả</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đánh</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giá</a:t>
                      </a:r>
                      <a:endParaRPr kumimoji="0" lang="vi-VN" sz="2600" b="0" i="0" u="none" strike="noStrike" cap="none" normalizeH="0" baseline="0" dirty="0" smtClean="0">
                        <a:ln>
                          <a:noFill/>
                        </a:ln>
                        <a:solidFill>
                          <a:srgbClr val="00153E"/>
                        </a:solidFill>
                        <a:effectLst/>
                        <a:latin typeface="Arial"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4000"/>
                        </a:lnSpc>
                        <a:spcBef>
                          <a:spcPts val="600"/>
                        </a:spcBef>
                        <a:spcAft>
                          <a:spcPts val="0"/>
                        </a:spcAft>
                        <a:buClrTx/>
                        <a:buSzTx/>
                        <a:buFontTx/>
                        <a:buNone/>
                        <a:tabLst/>
                      </a:pP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Năng</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lực</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người</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học</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phụ</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thuộc</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vào</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số</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lượng</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câu</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hỏi</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nhiệm</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vụ</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hay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bài</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tập</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đã</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hoàn</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thành</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a:t>
                      </a:r>
                      <a:endParaRPr kumimoji="0" lang="vi-VN" sz="2600" b="0" i="0" u="none" strike="noStrike" cap="none" normalizeH="0" baseline="0" dirty="0" smtClean="0">
                        <a:ln>
                          <a:noFill/>
                        </a:ln>
                        <a:solidFill>
                          <a:srgbClr val="00153E"/>
                        </a:solidFill>
                        <a:effectLst/>
                        <a:latin typeface="Arial" pitchFamily="34" charset="0"/>
                        <a:cs typeface="Times New Roman" pitchFamily="18" charset="0"/>
                      </a:endParaRPr>
                    </a:p>
                    <a:p>
                      <a:pPr marL="0" marR="0" lvl="0" indent="0" algn="l" defTabSz="914400" rtl="0" eaLnBrk="1" fontAlgn="base" latinLnBrk="0" hangingPunct="1">
                        <a:lnSpc>
                          <a:spcPct val="114000"/>
                        </a:lnSpc>
                        <a:spcBef>
                          <a:spcPts val="600"/>
                        </a:spcBef>
                        <a:spcAft>
                          <a:spcPts val="0"/>
                        </a:spcAft>
                        <a:buClrTx/>
                        <a:buSzTx/>
                        <a:buFontTx/>
                        <a:buChar char="-"/>
                        <a:tabLst/>
                      </a:pPr>
                      <a:r>
                        <a:rPr kumimoji="0" lang="en-US" sz="2600" b="0" i="0" u="none" strike="noStrike" cap="none" spc="-50" normalizeH="0" baseline="0" dirty="0" err="1" smtClean="0">
                          <a:ln>
                            <a:noFill/>
                          </a:ln>
                          <a:solidFill>
                            <a:srgbClr val="00153E"/>
                          </a:solidFill>
                          <a:effectLst/>
                          <a:latin typeface="Arial" pitchFamily="34" charset="0"/>
                          <a:cs typeface="Times New Roman" pitchFamily="18" charset="0"/>
                        </a:rPr>
                        <a:t>Càng</a:t>
                      </a:r>
                      <a:r>
                        <a:rPr kumimoji="0" lang="en-US" sz="2600" b="0" i="0" u="none" strike="noStrike" cap="none" spc="-50"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spc="-50" normalizeH="0" baseline="0" dirty="0" err="1" smtClean="0">
                          <a:ln>
                            <a:noFill/>
                          </a:ln>
                          <a:solidFill>
                            <a:srgbClr val="00153E"/>
                          </a:solidFill>
                          <a:effectLst/>
                          <a:latin typeface="Arial" pitchFamily="34" charset="0"/>
                          <a:cs typeface="Times New Roman" pitchFamily="18" charset="0"/>
                        </a:rPr>
                        <a:t>đạt</a:t>
                      </a:r>
                      <a:r>
                        <a:rPr kumimoji="0" lang="en-US" sz="2600" b="0" i="0" u="none" strike="noStrike" cap="none" spc="-50"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spc="-50" normalizeH="0" baseline="0" dirty="0" err="1" smtClean="0">
                          <a:ln>
                            <a:noFill/>
                          </a:ln>
                          <a:solidFill>
                            <a:srgbClr val="00153E"/>
                          </a:solidFill>
                          <a:effectLst/>
                          <a:latin typeface="Arial" pitchFamily="34" charset="0"/>
                          <a:cs typeface="Times New Roman" pitchFamily="18" charset="0"/>
                        </a:rPr>
                        <a:t>được</a:t>
                      </a:r>
                      <a:r>
                        <a:rPr kumimoji="0" lang="en-US" sz="2600" b="0" i="0" u="none" strike="noStrike" cap="none" spc="-50"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spc="-50" normalizeH="0" baseline="0" dirty="0" err="1" smtClean="0">
                          <a:ln>
                            <a:noFill/>
                          </a:ln>
                          <a:solidFill>
                            <a:srgbClr val="00153E"/>
                          </a:solidFill>
                          <a:effectLst/>
                          <a:latin typeface="Arial" pitchFamily="34" charset="0"/>
                          <a:cs typeface="Times New Roman" pitchFamily="18" charset="0"/>
                        </a:rPr>
                        <a:t>nhiều</a:t>
                      </a:r>
                      <a:r>
                        <a:rPr kumimoji="0" lang="en-US" sz="2600" b="0" i="0" u="none" strike="noStrike" cap="none" spc="-50"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spc="-50" normalizeH="0" baseline="0" dirty="0" err="1" smtClean="0">
                          <a:ln>
                            <a:noFill/>
                          </a:ln>
                          <a:solidFill>
                            <a:srgbClr val="00153E"/>
                          </a:solidFill>
                          <a:effectLst/>
                          <a:latin typeface="Arial" pitchFamily="34" charset="0"/>
                          <a:cs typeface="Times New Roman" pitchFamily="18" charset="0"/>
                        </a:rPr>
                        <a:t>đơn</a:t>
                      </a:r>
                      <a:r>
                        <a:rPr kumimoji="0" lang="en-US" sz="2600" b="0" i="0" u="none" strike="noStrike" cap="none" spc="-50"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spc="-50" normalizeH="0" baseline="0" dirty="0" err="1" smtClean="0">
                          <a:ln>
                            <a:noFill/>
                          </a:ln>
                          <a:solidFill>
                            <a:srgbClr val="00153E"/>
                          </a:solidFill>
                          <a:effectLst/>
                          <a:latin typeface="Arial" pitchFamily="34" charset="0"/>
                          <a:cs typeface="Times New Roman" pitchFamily="18" charset="0"/>
                        </a:rPr>
                        <a:t>vị</a:t>
                      </a:r>
                      <a:r>
                        <a:rPr kumimoji="0" lang="en-US" sz="2600" b="0" i="0" u="none" strike="noStrike" cap="none" spc="-50" normalizeH="0" baseline="0" dirty="0" smtClean="0">
                          <a:ln>
                            <a:noFill/>
                          </a:ln>
                          <a:solidFill>
                            <a:srgbClr val="00153E"/>
                          </a:solidFill>
                          <a:effectLst/>
                          <a:latin typeface="Arial" pitchFamily="34" charset="0"/>
                          <a:cs typeface="Times New Roman" pitchFamily="18" charset="0"/>
                        </a:rPr>
                        <a:t> </a:t>
                      </a:r>
                      <a:r>
                        <a:rPr kumimoji="0" lang="vi-VN" sz="2600" b="0" i="0" u="none" strike="noStrike" cap="none" spc="-50" normalizeH="0" baseline="0" dirty="0" smtClean="0">
                          <a:ln>
                            <a:noFill/>
                          </a:ln>
                          <a:solidFill>
                            <a:srgbClr val="00153E"/>
                          </a:solidFill>
                          <a:effectLst/>
                          <a:latin typeface="Arial" pitchFamily="34" charset="0"/>
                          <a:cs typeface="Times New Roman" pitchFamily="18" charset="0"/>
                        </a:rPr>
                        <a:t>KT, KN </a:t>
                      </a:r>
                      <a:r>
                        <a:rPr kumimoji="0" lang="en-US" sz="2600" b="0" i="0" u="none" strike="noStrike" cap="none" spc="-50" normalizeH="0" baseline="0" dirty="0" err="1" smtClean="0">
                          <a:ln>
                            <a:noFill/>
                          </a:ln>
                          <a:solidFill>
                            <a:srgbClr val="00153E"/>
                          </a:solidFill>
                          <a:effectLst/>
                          <a:latin typeface="Arial" pitchFamily="34" charset="0"/>
                          <a:cs typeface="Times New Roman" pitchFamily="18" charset="0"/>
                        </a:rPr>
                        <a:t>thì</a:t>
                      </a:r>
                      <a:r>
                        <a:rPr kumimoji="0" lang="en-US" sz="2600" b="0" i="0" u="none" strike="noStrike" cap="none" spc="-50"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spc="-50" normalizeH="0" baseline="0" dirty="0" err="1" smtClean="0">
                          <a:ln>
                            <a:noFill/>
                          </a:ln>
                          <a:solidFill>
                            <a:srgbClr val="00153E"/>
                          </a:solidFill>
                          <a:effectLst/>
                          <a:latin typeface="Arial" pitchFamily="34" charset="0"/>
                          <a:cs typeface="Times New Roman" pitchFamily="18" charset="0"/>
                        </a:rPr>
                        <a:t>càng</a:t>
                      </a:r>
                      <a:r>
                        <a:rPr kumimoji="0" lang="en-US" sz="2600" b="0" i="0" u="none" strike="noStrike" cap="none" spc="-50"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spc="-50" normalizeH="0" baseline="0" dirty="0" err="1" smtClean="0">
                          <a:ln>
                            <a:noFill/>
                          </a:ln>
                          <a:solidFill>
                            <a:srgbClr val="00153E"/>
                          </a:solidFill>
                          <a:effectLst/>
                          <a:latin typeface="Arial" pitchFamily="34" charset="0"/>
                          <a:cs typeface="Times New Roman" pitchFamily="18" charset="0"/>
                        </a:rPr>
                        <a:t>được</a:t>
                      </a:r>
                      <a:r>
                        <a:rPr kumimoji="0" lang="en-US" sz="2600" b="0" i="0" u="none" strike="noStrike" cap="none" spc="-50"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spc="-50" normalizeH="0" baseline="0" dirty="0" err="1" smtClean="0">
                          <a:ln>
                            <a:noFill/>
                          </a:ln>
                          <a:solidFill>
                            <a:srgbClr val="00153E"/>
                          </a:solidFill>
                          <a:effectLst/>
                          <a:latin typeface="Arial" pitchFamily="34" charset="0"/>
                          <a:cs typeface="Times New Roman" pitchFamily="18" charset="0"/>
                        </a:rPr>
                        <a:t>coi</a:t>
                      </a:r>
                      <a:r>
                        <a:rPr kumimoji="0" lang="en-US" sz="2600" b="0" i="0" u="none" strike="noStrike" cap="none" spc="-50"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spc="-50" normalizeH="0" baseline="0" dirty="0" err="1" smtClean="0">
                          <a:ln>
                            <a:noFill/>
                          </a:ln>
                          <a:solidFill>
                            <a:srgbClr val="00153E"/>
                          </a:solidFill>
                          <a:effectLst/>
                          <a:latin typeface="Arial" pitchFamily="34" charset="0"/>
                          <a:cs typeface="Times New Roman" pitchFamily="18" charset="0"/>
                        </a:rPr>
                        <a:t>là</a:t>
                      </a:r>
                      <a:r>
                        <a:rPr kumimoji="0" lang="en-US" sz="2600" b="0" i="0" u="none" strike="noStrike" cap="none" spc="-50"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spc="-50" normalizeH="0" baseline="0" dirty="0" err="1" smtClean="0">
                          <a:ln>
                            <a:noFill/>
                          </a:ln>
                          <a:solidFill>
                            <a:srgbClr val="00153E"/>
                          </a:solidFill>
                          <a:effectLst/>
                          <a:latin typeface="Arial" pitchFamily="34" charset="0"/>
                          <a:cs typeface="Times New Roman" pitchFamily="18" charset="0"/>
                        </a:rPr>
                        <a:t>có</a:t>
                      </a:r>
                      <a:r>
                        <a:rPr kumimoji="0" lang="en-US" sz="2600" b="0" i="0" u="none" strike="noStrike" cap="none" spc="-50"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spc="-50" normalizeH="0" baseline="0" dirty="0" err="1" smtClean="0">
                          <a:ln>
                            <a:noFill/>
                          </a:ln>
                          <a:solidFill>
                            <a:srgbClr val="00153E"/>
                          </a:solidFill>
                          <a:effectLst/>
                          <a:latin typeface="Arial" pitchFamily="34" charset="0"/>
                          <a:cs typeface="Times New Roman" pitchFamily="18" charset="0"/>
                        </a:rPr>
                        <a:t>năng</a:t>
                      </a:r>
                      <a:r>
                        <a:rPr kumimoji="0" lang="en-US" sz="2600" b="0" i="0" u="none" strike="noStrike" cap="none" spc="-50"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spc="-50" normalizeH="0" baseline="0" dirty="0" err="1" smtClean="0">
                          <a:ln>
                            <a:noFill/>
                          </a:ln>
                          <a:solidFill>
                            <a:srgbClr val="00153E"/>
                          </a:solidFill>
                          <a:effectLst/>
                          <a:latin typeface="Arial" pitchFamily="34" charset="0"/>
                          <a:cs typeface="Times New Roman" pitchFamily="18" charset="0"/>
                        </a:rPr>
                        <a:t>lực</a:t>
                      </a:r>
                      <a:r>
                        <a:rPr kumimoji="0" lang="en-US" sz="2600" b="0" i="0" u="none" strike="noStrike" cap="none" spc="-50"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spc="-50" normalizeH="0" baseline="0" dirty="0" err="1" smtClean="0">
                          <a:ln>
                            <a:noFill/>
                          </a:ln>
                          <a:solidFill>
                            <a:srgbClr val="00153E"/>
                          </a:solidFill>
                          <a:effectLst/>
                          <a:latin typeface="Arial" pitchFamily="34" charset="0"/>
                          <a:cs typeface="Times New Roman" pitchFamily="18" charset="0"/>
                        </a:rPr>
                        <a:t>cao</a:t>
                      </a:r>
                      <a:r>
                        <a:rPr kumimoji="0" lang="en-US" sz="2600" b="0" i="0" u="none" strike="noStrike" cap="none" spc="-50"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spc="-50" normalizeH="0" baseline="0" dirty="0" err="1" smtClean="0">
                          <a:ln>
                            <a:noFill/>
                          </a:ln>
                          <a:solidFill>
                            <a:srgbClr val="00153E"/>
                          </a:solidFill>
                          <a:effectLst/>
                          <a:latin typeface="Arial" pitchFamily="34" charset="0"/>
                          <a:cs typeface="Times New Roman" pitchFamily="18" charset="0"/>
                        </a:rPr>
                        <a:t>hơn</a:t>
                      </a:r>
                      <a:r>
                        <a:rPr kumimoji="0" lang="en-US" sz="2600" b="0" i="0" u="none" strike="noStrike" cap="none" spc="-50" normalizeH="0" baseline="0" dirty="0" smtClean="0">
                          <a:ln>
                            <a:noFill/>
                          </a:ln>
                          <a:solidFill>
                            <a:srgbClr val="00153E"/>
                          </a:solidFill>
                          <a:effectLst/>
                          <a:latin typeface="Arial" pitchFamily="34" charset="0"/>
                          <a:cs typeface="Times New Roman" pitchFamily="18" charset="0"/>
                        </a:rPr>
                        <a:t>. </a:t>
                      </a:r>
                      <a:endParaRPr kumimoji="0" lang="vi-VN" sz="2600" b="0" i="0" u="none" strike="noStrike" cap="none" spc="-50" normalizeH="0" baseline="0" dirty="0" smtClean="0">
                        <a:ln>
                          <a:noFill/>
                        </a:ln>
                        <a:solidFill>
                          <a:srgbClr val="00153E"/>
                        </a:solidFill>
                        <a:effectLst/>
                        <a:latin typeface="Arial"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14000"/>
                        </a:lnSpc>
                        <a:spcBef>
                          <a:spcPts val="600"/>
                        </a:spcBef>
                        <a:spcAft>
                          <a:spcPts val="0"/>
                        </a:spcAft>
                        <a:buClrTx/>
                        <a:buSzTx/>
                        <a:buFontTx/>
                        <a:buNone/>
                        <a:tabLst/>
                      </a:pPr>
                      <a:r>
                        <a:rPr kumimoji="0" lang="en-US" sz="2600" b="0" i="0" u="none" strike="noStrike" cap="none" spc="-50"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spc="-50" normalizeH="0" baseline="0" dirty="0" err="1" smtClean="0">
                          <a:ln>
                            <a:noFill/>
                          </a:ln>
                          <a:solidFill>
                            <a:srgbClr val="00153E"/>
                          </a:solidFill>
                          <a:effectLst/>
                          <a:latin typeface="Arial" pitchFamily="34" charset="0"/>
                          <a:cs typeface="Times New Roman" pitchFamily="18" charset="0"/>
                        </a:rPr>
                        <a:t>Năng</a:t>
                      </a:r>
                      <a:r>
                        <a:rPr kumimoji="0" lang="en-US" sz="2600" b="0" i="0" u="none" strike="noStrike" cap="none" spc="-50"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spc="-50" normalizeH="0" baseline="0" dirty="0" err="1" smtClean="0">
                          <a:ln>
                            <a:noFill/>
                          </a:ln>
                          <a:solidFill>
                            <a:srgbClr val="00153E"/>
                          </a:solidFill>
                          <a:effectLst/>
                          <a:latin typeface="Arial" pitchFamily="34" charset="0"/>
                          <a:cs typeface="Times New Roman" pitchFamily="18" charset="0"/>
                        </a:rPr>
                        <a:t>lực</a:t>
                      </a:r>
                      <a:r>
                        <a:rPr kumimoji="0" lang="en-US" sz="2600" b="0" i="0" u="none" strike="noStrike" cap="none" spc="-50"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spc="-50" normalizeH="0" baseline="0" dirty="0" err="1" smtClean="0">
                          <a:ln>
                            <a:noFill/>
                          </a:ln>
                          <a:solidFill>
                            <a:srgbClr val="00153E"/>
                          </a:solidFill>
                          <a:effectLst/>
                          <a:latin typeface="Arial" pitchFamily="34" charset="0"/>
                          <a:cs typeface="Times New Roman" pitchFamily="18" charset="0"/>
                        </a:rPr>
                        <a:t>người</a:t>
                      </a:r>
                      <a:r>
                        <a:rPr kumimoji="0" lang="en-US" sz="2600" b="0" i="0" u="none" strike="noStrike" cap="none" spc="-50"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spc="-50" normalizeH="0" baseline="0" dirty="0" err="1" smtClean="0">
                          <a:ln>
                            <a:noFill/>
                          </a:ln>
                          <a:solidFill>
                            <a:srgbClr val="00153E"/>
                          </a:solidFill>
                          <a:effectLst/>
                          <a:latin typeface="Arial" pitchFamily="34" charset="0"/>
                          <a:cs typeface="Times New Roman" pitchFamily="18" charset="0"/>
                        </a:rPr>
                        <a:t>học</a:t>
                      </a:r>
                      <a:r>
                        <a:rPr kumimoji="0" lang="en-US" sz="2600" b="0" i="0" u="none" strike="noStrike" cap="none" spc="-50"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spc="-50" normalizeH="0" baseline="0" dirty="0" err="1" smtClean="0">
                          <a:ln>
                            <a:noFill/>
                          </a:ln>
                          <a:solidFill>
                            <a:srgbClr val="00153E"/>
                          </a:solidFill>
                          <a:effectLst/>
                          <a:latin typeface="Arial" pitchFamily="34" charset="0"/>
                          <a:cs typeface="Times New Roman" pitchFamily="18" charset="0"/>
                        </a:rPr>
                        <a:t>phụ</a:t>
                      </a:r>
                      <a:r>
                        <a:rPr kumimoji="0" lang="en-US" sz="2600" b="0" i="0" u="none" strike="noStrike" cap="none" spc="-50"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spc="-50" normalizeH="0" baseline="0" dirty="0" err="1" smtClean="0">
                          <a:ln>
                            <a:noFill/>
                          </a:ln>
                          <a:solidFill>
                            <a:srgbClr val="00153E"/>
                          </a:solidFill>
                          <a:effectLst/>
                          <a:latin typeface="Arial" pitchFamily="34" charset="0"/>
                          <a:cs typeface="Times New Roman" pitchFamily="18" charset="0"/>
                        </a:rPr>
                        <a:t>thuộc</a:t>
                      </a:r>
                      <a:r>
                        <a:rPr kumimoji="0" lang="en-US" sz="2600" b="0" i="0" u="none" strike="noStrike" cap="none" spc="-50"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spc="-50" normalizeH="0" baseline="0" dirty="0" err="1" smtClean="0">
                          <a:ln>
                            <a:noFill/>
                          </a:ln>
                          <a:solidFill>
                            <a:srgbClr val="00153E"/>
                          </a:solidFill>
                          <a:effectLst/>
                          <a:latin typeface="Arial" pitchFamily="34" charset="0"/>
                          <a:cs typeface="Times New Roman" pitchFamily="18" charset="0"/>
                        </a:rPr>
                        <a:t>vào</a:t>
                      </a:r>
                      <a:r>
                        <a:rPr kumimoji="0" lang="en-US" sz="2600" b="0" i="0" u="none" strike="noStrike" cap="none" spc="-50"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spc="-50" normalizeH="0" baseline="0" dirty="0" err="1" smtClean="0">
                          <a:ln>
                            <a:noFill/>
                          </a:ln>
                          <a:solidFill>
                            <a:srgbClr val="00153E"/>
                          </a:solidFill>
                          <a:effectLst/>
                          <a:latin typeface="Arial" pitchFamily="34" charset="0"/>
                          <a:cs typeface="Times New Roman" pitchFamily="18" charset="0"/>
                        </a:rPr>
                        <a:t>độ</a:t>
                      </a:r>
                      <a:r>
                        <a:rPr kumimoji="0" lang="en-US" sz="2600" b="0" i="0" u="none" strike="noStrike" cap="none" spc="-50"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spc="-50" normalizeH="0" baseline="0" dirty="0" err="1" smtClean="0">
                          <a:ln>
                            <a:noFill/>
                          </a:ln>
                          <a:solidFill>
                            <a:srgbClr val="00153E"/>
                          </a:solidFill>
                          <a:effectLst/>
                          <a:latin typeface="Arial" pitchFamily="34" charset="0"/>
                          <a:cs typeface="Times New Roman" pitchFamily="18" charset="0"/>
                        </a:rPr>
                        <a:t>khó</a:t>
                      </a:r>
                      <a:r>
                        <a:rPr kumimoji="0" lang="en-US" sz="2600" b="0" i="0" u="none" strike="noStrike" cap="none" spc="-50"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spc="-50" normalizeH="0" baseline="0" dirty="0" err="1" smtClean="0">
                          <a:ln>
                            <a:noFill/>
                          </a:ln>
                          <a:solidFill>
                            <a:srgbClr val="00153E"/>
                          </a:solidFill>
                          <a:effectLst/>
                          <a:latin typeface="Arial" pitchFamily="34" charset="0"/>
                          <a:cs typeface="Times New Roman" pitchFamily="18" charset="0"/>
                        </a:rPr>
                        <a:t>của</a:t>
                      </a:r>
                      <a:r>
                        <a:rPr kumimoji="0" lang="en-US" sz="2600" b="0" i="0" u="none" strike="noStrike" cap="none" spc="-50"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spc="-50" normalizeH="0" baseline="0" dirty="0" err="1" smtClean="0">
                          <a:ln>
                            <a:noFill/>
                          </a:ln>
                          <a:solidFill>
                            <a:srgbClr val="00153E"/>
                          </a:solidFill>
                          <a:effectLst/>
                          <a:latin typeface="Arial" pitchFamily="34" charset="0"/>
                          <a:cs typeface="Times New Roman" pitchFamily="18" charset="0"/>
                        </a:rPr>
                        <a:t>nhiệm</a:t>
                      </a:r>
                      <a:r>
                        <a:rPr kumimoji="0" lang="en-US" sz="2600" b="0" i="0" u="none" strike="noStrike" cap="none" spc="-50"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spc="-50" normalizeH="0" baseline="0" dirty="0" err="1" smtClean="0">
                          <a:ln>
                            <a:noFill/>
                          </a:ln>
                          <a:solidFill>
                            <a:srgbClr val="00153E"/>
                          </a:solidFill>
                          <a:effectLst/>
                          <a:latin typeface="Arial" pitchFamily="34" charset="0"/>
                          <a:cs typeface="Times New Roman" pitchFamily="18" charset="0"/>
                        </a:rPr>
                        <a:t>vụ</a:t>
                      </a:r>
                      <a:r>
                        <a:rPr kumimoji="0" lang="en-US" sz="2600" b="0" i="0" u="none" strike="noStrike" cap="none" spc="-50"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spc="-50" normalizeH="0" baseline="0" dirty="0" err="1" smtClean="0">
                          <a:ln>
                            <a:noFill/>
                          </a:ln>
                          <a:solidFill>
                            <a:srgbClr val="00153E"/>
                          </a:solidFill>
                          <a:effectLst/>
                          <a:latin typeface="Arial" pitchFamily="34" charset="0"/>
                          <a:cs typeface="Times New Roman" pitchFamily="18" charset="0"/>
                        </a:rPr>
                        <a:t>hoặc</a:t>
                      </a:r>
                      <a:r>
                        <a:rPr kumimoji="0" lang="en-US" sz="2600" b="0" i="0" u="none" strike="noStrike" cap="none" spc="-50"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spc="-50" normalizeH="0" baseline="0" dirty="0" err="1" smtClean="0">
                          <a:ln>
                            <a:noFill/>
                          </a:ln>
                          <a:solidFill>
                            <a:srgbClr val="00153E"/>
                          </a:solidFill>
                          <a:effectLst/>
                          <a:latin typeface="Arial" pitchFamily="34" charset="0"/>
                          <a:cs typeface="Times New Roman" pitchFamily="18" charset="0"/>
                        </a:rPr>
                        <a:t>bài</a:t>
                      </a:r>
                      <a:r>
                        <a:rPr kumimoji="0" lang="en-US" sz="2600" b="0" i="0" u="none" strike="noStrike" cap="none" spc="-50"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spc="-50" normalizeH="0" baseline="0" dirty="0" err="1" smtClean="0">
                          <a:ln>
                            <a:noFill/>
                          </a:ln>
                          <a:solidFill>
                            <a:srgbClr val="00153E"/>
                          </a:solidFill>
                          <a:effectLst/>
                          <a:latin typeface="Arial" pitchFamily="34" charset="0"/>
                          <a:cs typeface="Times New Roman" pitchFamily="18" charset="0"/>
                        </a:rPr>
                        <a:t>tập</a:t>
                      </a:r>
                      <a:r>
                        <a:rPr kumimoji="0" lang="en-US" sz="2600" b="0" i="0" u="none" strike="noStrike" cap="none" spc="-50"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spc="-50" normalizeH="0" baseline="0" dirty="0" err="1" smtClean="0">
                          <a:ln>
                            <a:noFill/>
                          </a:ln>
                          <a:solidFill>
                            <a:srgbClr val="00153E"/>
                          </a:solidFill>
                          <a:effectLst/>
                          <a:latin typeface="Arial" pitchFamily="34" charset="0"/>
                          <a:cs typeface="Times New Roman" pitchFamily="18" charset="0"/>
                        </a:rPr>
                        <a:t>đã</a:t>
                      </a:r>
                      <a:r>
                        <a:rPr kumimoji="0" lang="en-US" sz="2600" b="0" i="0" u="none" strike="noStrike" cap="none" spc="-50"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spc="-50" normalizeH="0" baseline="0" dirty="0" err="1" smtClean="0">
                          <a:ln>
                            <a:noFill/>
                          </a:ln>
                          <a:solidFill>
                            <a:srgbClr val="00153E"/>
                          </a:solidFill>
                          <a:effectLst/>
                          <a:latin typeface="Arial" pitchFamily="34" charset="0"/>
                          <a:cs typeface="Times New Roman" pitchFamily="18" charset="0"/>
                        </a:rPr>
                        <a:t>hoàn</a:t>
                      </a:r>
                      <a:r>
                        <a:rPr kumimoji="0" lang="en-US" sz="2600" b="0" i="0" u="none" strike="noStrike" cap="none" spc="-50"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spc="-50" normalizeH="0" baseline="0" dirty="0" err="1" smtClean="0">
                          <a:ln>
                            <a:noFill/>
                          </a:ln>
                          <a:solidFill>
                            <a:srgbClr val="00153E"/>
                          </a:solidFill>
                          <a:effectLst/>
                          <a:latin typeface="Arial" pitchFamily="34" charset="0"/>
                          <a:cs typeface="Times New Roman" pitchFamily="18" charset="0"/>
                        </a:rPr>
                        <a:t>thành</a:t>
                      </a:r>
                      <a:r>
                        <a:rPr kumimoji="0" lang="en-US" sz="2600" b="0" i="0" u="none" strike="noStrike" cap="none" spc="-50" normalizeH="0" baseline="0" dirty="0" smtClean="0">
                          <a:ln>
                            <a:noFill/>
                          </a:ln>
                          <a:solidFill>
                            <a:srgbClr val="00153E"/>
                          </a:solidFill>
                          <a:effectLst/>
                          <a:latin typeface="Arial" pitchFamily="34" charset="0"/>
                          <a:cs typeface="Times New Roman" pitchFamily="18" charset="0"/>
                        </a:rPr>
                        <a:t>.</a:t>
                      </a:r>
                      <a:endParaRPr kumimoji="0" lang="vi-VN" sz="2600" b="0" i="0" u="none" strike="noStrike" cap="none" spc="-50" normalizeH="0" baseline="0" dirty="0" smtClean="0">
                        <a:ln>
                          <a:noFill/>
                        </a:ln>
                        <a:solidFill>
                          <a:srgbClr val="00153E"/>
                        </a:solidFill>
                        <a:effectLst/>
                        <a:latin typeface="Arial" pitchFamily="34" charset="0"/>
                        <a:cs typeface="Times New Roman" pitchFamily="18" charset="0"/>
                      </a:endParaRPr>
                    </a:p>
                    <a:p>
                      <a:pPr marL="0" marR="0" lvl="0" indent="0" algn="just" defTabSz="914400" rtl="0" eaLnBrk="1" fontAlgn="base" latinLnBrk="0" hangingPunct="1">
                        <a:lnSpc>
                          <a:spcPct val="114000"/>
                        </a:lnSpc>
                        <a:spcBef>
                          <a:spcPts val="600"/>
                        </a:spcBef>
                        <a:spcAft>
                          <a:spcPts val="0"/>
                        </a:spcAft>
                        <a:buClrTx/>
                        <a:buSzTx/>
                        <a:buFontTx/>
                        <a:buNone/>
                        <a:tabLst/>
                      </a:pP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Thực</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hiện</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được</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nhiệm</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vụ</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càng</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khó</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càng</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phức</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tạp</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hơn</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sẽ</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được</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coi</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là</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có</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năng</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lực</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cao</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 </a:t>
                      </a:r>
                      <a:r>
                        <a:rPr kumimoji="0" lang="en-US" sz="2600" b="0" i="0" u="none" strike="noStrike" cap="none" normalizeH="0" baseline="0" dirty="0" err="1" smtClean="0">
                          <a:ln>
                            <a:noFill/>
                          </a:ln>
                          <a:solidFill>
                            <a:srgbClr val="00153E"/>
                          </a:solidFill>
                          <a:effectLst/>
                          <a:latin typeface="Arial" pitchFamily="34" charset="0"/>
                          <a:cs typeface="Times New Roman" pitchFamily="18" charset="0"/>
                        </a:rPr>
                        <a:t>hơn</a:t>
                      </a:r>
                      <a:r>
                        <a:rPr kumimoji="0" lang="en-US" sz="2600" b="0" i="0" u="none" strike="noStrike" cap="none" normalizeH="0" baseline="0" dirty="0" smtClean="0">
                          <a:ln>
                            <a:noFill/>
                          </a:ln>
                          <a:solidFill>
                            <a:srgbClr val="00153E"/>
                          </a:solidFill>
                          <a:effectLst/>
                          <a:latin typeface="Arial" pitchFamily="34" charset="0"/>
                          <a:cs typeface="Times New Roman" pitchFamily="18" charset="0"/>
                        </a:rPr>
                        <a:t>.</a:t>
                      </a:r>
                      <a:endParaRPr kumimoji="0" lang="vi-VN" sz="2600" b="0" i="0" u="none" strike="noStrike" cap="none" normalizeH="0" baseline="0" dirty="0" smtClean="0">
                        <a:ln>
                          <a:noFill/>
                        </a:ln>
                        <a:solidFill>
                          <a:srgbClr val="00153E"/>
                        </a:solidFill>
                        <a:effectLst/>
                        <a:latin typeface="Arial"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74032"/>
            <a:ext cx="8229600" cy="1143000"/>
          </a:xfrm>
        </p:spPr>
        <p:txBody>
          <a:bodyPr>
            <a:normAutofit fontScale="90000"/>
          </a:bodyPr>
          <a:lstStyle/>
          <a:p>
            <a:r>
              <a:rPr lang="en-US" dirty="0" smtClean="0"/>
              <a:t>KIỂM TRA ĐÁNH GIÁ THEO ĐỊNH HƯỚNG NĂNG LỰC</a:t>
            </a:r>
            <a:br>
              <a:rPr lang="en-US" dirty="0" smtClean="0"/>
            </a:br>
            <a:r>
              <a:rPr lang="en-US" dirty="0" smtClean="0"/>
              <a:t>----------------------------------------</a:t>
            </a:r>
            <a:br>
              <a:rPr lang="en-US" dirty="0" smtClean="0"/>
            </a:br>
            <a:r>
              <a:rPr lang="en-US" dirty="0" err="1" smtClean="0">
                <a:solidFill>
                  <a:srgbClr val="FF0000"/>
                </a:solidFill>
              </a:rPr>
              <a:t>Giới</a:t>
            </a:r>
            <a:r>
              <a:rPr lang="en-US" dirty="0" smtClean="0">
                <a:solidFill>
                  <a:srgbClr val="FF0000"/>
                </a:solidFill>
              </a:rPr>
              <a:t> </a:t>
            </a:r>
            <a:r>
              <a:rPr lang="en-US" dirty="0" err="1" smtClean="0">
                <a:solidFill>
                  <a:srgbClr val="FF0000"/>
                </a:solidFill>
              </a:rPr>
              <a:t>thiệu</a:t>
            </a:r>
            <a:r>
              <a:rPr lang="en-US" dirty="0" smtClean="0">
                <a:solidFill>
                  <a:srgbClr val="FF0000"/>
                </a:solidFill>
              </a:rPr>
              <a:t> </a:t>
            </a:r>
            <a:r>
              <a:rPr lang="en-US" dirty="0" err="1" smtClean="0">
                <a:solidFill>
                  <a:srgbClr val="FF0000"/>
                </a:solidFill>
              </a:rPr>
              <a:t>về</a:t>
            </a:r>
            <a:r>
              <a:rPr lang="en-US" dirty="0" smtClean="0">
                <a:solidFill>
                  <a:srgbClr val="FF0000"/>
                </a:solidFill>
              </a:rPr>
              <a:t> </a:t>
            </a:r>
            <a:r>
              <a:rPr lang="en-US" dirty="0" err="1" smtClean="0">
                <a:solidFill>
                  <a:srgbClr val="FF0000"/>
                </a:solidFill>
              </a:rPr>
              <a:t>bảng</a:t>
            </a:r>
            <a:r>
              <a:rPr lang="en-US" dirty="0" smtClean="0">
                <a:solidFill>
                  <a:srgbClr val="FF0000"/>
                </a:solidFill>
              </a:rPr>
              <a:t> </a:t>
            </a:r>
            <a:r>
              <a:rPr lang="en-US" dirty="0" err="1" smtClean="0">
                <a:solidFill>
                  <a:srgbClr val="FF0000"/>
                </a:solidFill>
              </a:rPr>
              <a:t>mô</a:t>
            </a:r>
            <a:r>
              <a:rPr lang="en-US" dirty="0" smtClean="0">
                <a:solidFill>
                  <a:srgbClr val="FF0000"/>
                </a:solidFill>
              </a:rPr>
              <a:t> </a:t>
            </a:r>
            <a:r>
              <a:rPr lang="en-US" dirty="0" err="1" smtClean="0">
                <a:solidFill>
                  <a:srgbClr val="FF0000"/>
                </a:solidFill>
              </a:rPr>
              <a:t>tả</a:t>
            </a:r>
            <a:r>
              <a:rPr lang="en-US" dirty="0" smtClean="0">
                <a:solidFill>
                  <a:srgbClr val="FF0000"/>
                </a:solidFill>
              </a:rPr>
              <a:t>, </a:t>
            </a:r>
            <a:r>
              <a:rPr lang="en-US" dirty="0" err="1" smtClean="0"/>
              <a:t>c</a:t>
            </a:r>
            <a:r>
              <a:rPr lang="en-US" dirty="0" err="1" smtClean="0">
                <a:solidFill>
                  <a:srgbClr val="FF0000"/>
                </a:solidFill>
              </a:rPr>
              <a:t>ác</a:t>
            </a:r>
            <a:r>
              <a:rPr lang="en-US" dirty="0" smtClean="0">
                <a:solidFill>
                  <a:srgbClr val="FF0000"/>
                </a:solidFill>
              </a:rPr>
              <a:t> </a:t>
            </a:r>
            <a:r>
              <a:rPr lang="en-US" dirty="0" err="1" smtClean="0">
                <a:solidFill>
                  <a:srgbClr val="FF0000"/>
                </a:solidFill>
              </a:rPr>
              <a:t>nhóm</a:t>
            </a:r>
            <a:r>
              <a:rPr lang="en-US" dirty="0" smtClean="0">
                <a:solidFill>
                  <a:srgbClr val="FF0000"/>
                </a:solidFill>
              </a:rPr>
              <a:t> </a:t>
            </a:r>
            <a:r>
              <a:rPr lang="en-US" dirty="0" err="1" smtClean="0">
                <a:solidFill>
                  <a:srgbClr val="FF0000"/>
                </a:solidFill>
              </a:rPr>
              <a:t>bắt</a:t>
            </a:r>
            <a:r>
              <a:rPr lang="en-US" dirty="0" smtClean="0">
                <a:solidFill>
                  <a:srgbClr val="FF0000"/>
                </a:solidFill>
              </a:rPr>
              <a:t> </a:t>
            </a:r>
            <a:r>
              <a:rPr lang="en-US" dirty="0" err="1" smtClean="0">
                <a:solidFill>
                  <a:srgbClr val="FF0000"/>
                </a:solidFill>
              </a:rPr>
              <a:t>đầu</a:t>
            </a:r>
            <a:r>
              <a:rPr lang="en-US" dirty="0" smtClean="0">
                <a:solidFill>
                  <a:srgbClr val="FF0000"/>
                </a:solidFill>
              </a:rPr>
              <a:t> </a:t>
            </a:r>
            <a:r>
              <a:rPr lang="en-US" dirty="0" err="1" smtClean="0">
                <a:solidFill>
                  <a:srgbClr val="FF0000"/>
                </a:solidFill>
              </a:rPr>
              <a:t>thảo</a:t>
            </a:r>
            <a:r>
              <a:rPr lang="en-US" dirty="0" smtClean="0">
                <a:solidFill>
                  <a:srgbClr val="FF0000"/>
                </a:solidFill>
              </a:rPr>
              <a:t> </a:t>
            </a:r>
            <a:r>
              <a:rPr lang="en-US" dirty="0" err="1" smtClean="0">
                <a:solidFill>
                  <a:srgbClr val="FF0000"/>
                </a:solidFill>
              </a:rPr>
              <a:t>luận</a:t>
            </a:r>
            <a:endParaRPr lang="en-US" dirty="0">
              <a:solidFill>
                <a:srgbClr val="FF0000"/>
              </a:solidFill>
            </a:endParaRPr>
          </a:p>
        </p:txBody>
      </p:sp>
      <p:sp>
        <p:nvSpPr>
          <p:cNvPr id="4" name="Slide Number Placeholder 3"/>
          <p:cNvSpPr>
            <a:spLocks noGrp="1"/>
          </p:cNvSpPr>
          <p:nvPr>
            <p:ph type="sldNum" sz="quarter" idx="12"/>
          </p:nvPr>
        </p:nvSpPr>
        <p:spPr/>
        <p:txBody>
          <a:bodyPr/>
          <a:lstStyle/>
          <a:p>
            <a:fld id="{59015CCD-C639-4333-A91C-D014D59ED9CA}" type="slidenum">
              <a:rPr lang="en-US" smtClean="0"/>
              <a:pPr/>
              <a:t>19</a:t>
            </a:fld>
            <a:endParaRPr lang="en-US"/>
          </a:p>
        </p:txBody>
      </p:sp>
    </p:spTree>
    <p:extLst>
      <p:ext uri="{BB962C8B-B14F-4D97-AF65-F5344CB8AC3E}">
        <p14:creationId xmlns:p14="http://schemas.microsoft.com/office/powerpoint/2010/main" xmlns="" val="12808033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1736" y="0"/>
            <a:ext cx="3707904" cy="490066"/>
          </a:xfrm>
        </p:spPr>
        <p:txBody>
          <a:bodyPr>
            <a:normAutofit fontScale="90000"/>
          </a:bodyPr>
          <a:lstStyle/>
          <a:p>
            <a:pPr algn="l"/>
            <a:r>
              <a:rPr lang="en-US" sz="3200" b="1" dirty="0" err="1" smtClean="0">
                <a:solidFill>
                  <a:srgbClr val="800000"/>
                </a:solidFill>
                <a:effectLst>
                  <a:outerShdw blurRad="38100" dist="38100" dir="2700000" algn="tl">
                    <a:srgbClr val="000000">
                      <a:alpha val="43137"/>
                    </a:srgbClr>
                  </a:outerShdw>
                </a:effectLst>
                <a:latin typeface="Arial" pitchFamily="34" charset="0"/>
                <a:cs typeface="Arial" pitchFamily="34" charset="0"/>
              </a:rPr>
              <a:t>Nội</a:t>
            </a:r>
            <a:r>
              <a:rPr lang="en-US" sz="3200" b="1" dirty="0" smtClean="0">
                <a:solidFill>
                  <a:srgbClr val="800000"/>
                </a:solidFill>
                <a:effectLst>
                  <a:outerShdw blurRad="38100" dist="38100" dir="2700000" algn="tl">
                    <a:srgbClr val="000000">
                      <a:alpha val="43137"/>
                    </a:srgbClr>
                  </a:outerShdw>
                </a:effectLst>
                <a:latin typeface="Arial" pitchFamily="34" charset="0"/>
                <a:cs typeface="Arial" pitchFamily="34" charset="0"/>
              </a:rPr>
              <a:t> dung </a:t>
            </a:r>
            <a:r>
              <a:rPr lang="en-US" sz="3200" b="1" dirty="0" err="1" smtClean="0">
                <a:solidFill>
                  <a:srgbClr val="800000"/>
                </a:solidFill>
                <a:effectLst>
                  <a:outerShdw blurRad="38100" dist="38100" dir="2700000" algn="tl">
                    <a:srgbClr val="000000">
                      <a:alpha val="43137"/>
                    </a:srgbClr>
                  </a:outerShdw>
                </a:effectLst>
                <a:latin typeface="Arial" pitchFamily="34" charset="0"/>
                <a:cs typeface="Arial" pitchFamily="34" charset="0"/>
              </a:rPr>
              <a:t>trọng</a:t>
            </a:r>
            <a:r>
              <a:rPr lang="en-US" sz="3200" b="1" dirty="0" smtClean="0">
                <a:solidFill>
                  <a:srgbClr val="800000"/>
                </a:solidFill>
                <a:effectLst>
                  <a:outerShdw blurRad="38100" dist="38100" dir="2700000" algn="tl">
                    <a:srgbClr val="000000">
                      <a:alpha val="43137"/>
                    </a:srgbClr>
                  </a:outerShdw>
                </a:effectLst>
                <a:latin typeface="Arial" pitchFamily="34" charset="0"/>
                <a:cs typeface="Arial" pitchFamily="34" charset="0"/>
              </a:rPr>
              <a:t> </a:t>
            </a:r>
            <a:r>
              <a:rPr lang="en-US" sz="3200" b="1" dirty="0" err="1" smtClean="0">
                <a:solidFill>
                  <a:srgbClr val="800000"/>
                </a:solidFill>
                <a:effectLst>
                  <a:outerShdw blurRad="38100" dist="38100" dir="2700000" algn="tl">
                    <a:srgbClr val="000000">
                      <a:alpha val="43137"/>
                    </a:srgbClr>
                  </a:outerShdw>
                </a:effectLst>
                <a:latin typeface="Arial" pitchFamily="34" charset="0"/>
                <a:cs typeface="Arial" pitchFamily="34" charset="0"/>
              </a:rPr>
              <a:t>tâm</a:t>
            </a:r>
            <a:endParaRPr lang="vi-VN" sz="3200" b="1" dirty="0">
              <a:solidFill>
                <a:srgbClr val="800000"/>
              </a:solidFill>
              <a:effectLst>
                <a:outerShdw blurRad="38100" dist="38100" dir="2700000" algn="tl">
                  <a:srgbClr val="000000">
                    <a:alpha val="43137"/>
                  </a:srgbClr>
                </a:outerShdw>
              </a:effectLst>
              <a:latin typeface="Arial" pitchFamily="34" charset="0"/>
              <a:cs typeface="Arial" pitchFamily="34" charset="0"/>
            </a:endParaRPr>
          </a:p>
        </p:txBody>
      </p:sp>
      <p:grpSp>
        <p:nvGrpSpPr>
          <p:cNvPr id="35" name="Group 34"/>
          <p:cNvGrpSpPr/>
          <p:nvPr/>
        </p:nvGrpSpPr>
        <p:grpSpPr>
          <a:xfrm>
            <a:off x="179512" y="928670"/>
            <a:ext cx="8508954" cy="5538394"/>
            <a:chOff x="179512" y="1193332"/>
            <a:chExt cx="8508954" cy="5538394"/>
          </a:xfrm>
        </p:grpSpPr>
        <p:sp>
          <p:nvSpPr>
            <p:cNvPr id="5" name="Rectangle 4"/>
            <p:cNvSpPr/>
            <p:nvPr/>
          </p:nvSpPr>
          <p:spPr>
            <a:xfrm>
              <a:off x="1187624" y="6072206"/>
              <a:ext cx="6480720" cy="65952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2400" b="1" dirty="0" err="1" smtClean="0">
                  <a:solidFill>
                    <a:srgbClr val="800000"/>
                  </a:solidFill>
                </a:rPr>
                <a:t>Đề</a:t>
              </a:r>
              <a:r>
                <a:rPr lang="en-GB" sz="2400" b="1" dirty="0" smtClean="0">
                  <a:solidFill>
                    <a:srgbClr val="800000"/>
                  </a:solidFill>
                </a:rPr>
                <a:t> </a:t>
              </a:r>
              <a:r>
                <a:rPr lang="en-GB" sz="2400" b="1" dirty="0" err="1" smtClean="0">
                  <a:solidFill>
                    <a:srgbClr val="800000"/>
                  </a:solidFill>
                </a:rPr>
                <a:t>kiểm</a:t>
              </a:r>
              <a:r>
                <a:rPr lang="en-GB" sz="2400" b="1" dirty="0" smtClean="0">
                  <a:solidFill>
                    <a:srgbClr val="800000"/>
                  </a:solidFill>
                </a:rPr>
                <a:t> </a:t>
              </a:r>
              <a:r>
                <a:rPr lang="en-GB" sz="2400" b="1" err="1" smtClean="0">
                  <a:solidFill>
                    <a:srgbClr val="800000"/>
                  </a:solidFill>
                </a:rPr>
                <a:t>tra</a:t>
              </a:r>
              <a:r>
                <a:rPr lang="en-GB" sz="2400" b="1" smtClean="0">
                  <a:solidFill>
                    <a:srgbClr val="800000"/>
                  </a:solidFill>
                </a:rPr>
                <a:t> đánh </a:t>
              </a:r>
              <a:r>
                <a:rPr lang="en-GB" sz="2400" b="1" dirty="0" err="1" smtClean="0">
                  <a:solidFill>
                    <a:srgbClr val="800000"/>
                  </a:solidFill>
                </a:rPr>
                <a:t>giá</a:t>
              </a:r>
              <a:r>
                <a:rPr lang="en-GB" sz="2400" b="1" dirty="0" smtClean="0">
                  <a:solidFill>
                    <a:srgbClr val="800000"/>
                  </a:solidFill>
                </a:rPr>
                <a:t> </a:t>
              </a:r>
              <a:r>
                <a:rPr lang="en-GB" sz="2400" b="1" dirty="0" err="1" smtClean="0">
                  <a:solidFill>
                    <a:srgbClr val="800000"/>
                  </a:solidFill>
                </a:rPr>
                <a:t>năng</a:t>
              </a:r>
              <a:r>
                <a:rPr lang="en-GB" sz="2400" b="1" dirty="0" smtClean="0">
                  <a:solidFill>
                    <a:srgbClr val="800000"/>
                  </a:solidFill>
                </a:rPr>
                <a:t> </a:t>
              </a:r>
              <a:r>
                <a:rPr lang="en-GB" sz="2400" b="1" dirty="0" err="1" smtClean="0">
                  <a:solidFill>
                    <a:srgbClr val="800000"/>
                  </a:solidFill>
                </a:rPr>
                <a:t>lực</a:t>
              </a:r>
              <a:r>
                <a:rPr lang="en-GB" sz="2400" b="1" dirty="0" smtClean="0">
                  <a:solidFill>
                    <a:srgbClr val="800000"/>
                  </a:solidFill>
                </a:rPr>
                <a:t> HS</a:t>
              </a:r>
              <a:endParaRPr lang="en-GB" sz="2400" b="1" dirty="0">
                <a:solidFill>
                  <a:srgbClr val="800000"/>
                </a:solidFill>
              </a:endParaRPr>
            </a:p>
          </p:txBody>
        </p:sp>
        <p:sp>
          <p:nvSpPr>
            <p:cNvPr id="8" name="Rectangle 7"/>
            <p:cNvSpPr/>
            <p:nvPr/>
          </p:nvSpPr>
          <p:spPr>
            <a:xfrm>
              <a:off x="186292" y="1193332"/>
              <a:ext cx="2448272" cy="54006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2000" b="1" dirty="0" err="1" smtClean="0"/>
                <a:t>Biết</a:t>
              </a:r>
              <a:r>
                <a:rPr lang="en-GB" sz="2000" b="1" dirty="0" smtClean="0"/>
                <a:t> </a:t>
              </a:r>
              <a:endParaRPr lang="en-GB" sz="2000" b="1" dirty="0"/>
            </a:p>
          </p:txBody>
        </p:sp>
        <p:sp>
          <p:nvSpPr>
            <p:cNvPr id="9" name="Rectangle 8"/>
            <p:cNvSpPr/>
            <p:nvPr/>
          </p:nvSpPr>
          <p:spPr>
            <a:xfrm>
              <a:off x="186292" y="1895410"/>
              <a:ext cx="2448272" cy="54006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2000" b="1" dirty="0" err="1" smtClean="0"/>
                <a:t>Hiểu</a:t>
              </a:r>
              <a:r>
                <a:rPr lang="en-GB" sz="2000" b="1" dirty="0" smtClean="0"/>
                <a:t> </a:t>
              </a:r>
              <a:endParaRPr lang="en-GB" sz="2000" b="1" dirty="0"/>
            </a:p>
          </p:txBody>
        </p:sp>
        <p:sp>
          <p:nvSpPr>
            <p:cNvPr id="10" name="Rectangle 9"/>
            <p:cNvSpPr/>
            <p:nvPr/>
          </p:nvSpPr>
          <p:spPr>
            <a:xfrm>
              <a:off x="179512" y="2597488"/>
              <a:ext cx="2448272" cy="54006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2000" b="1" dirty="0" err="1" smtClean="0"/>
                <a:t>Vận</a:t>
              </a:r>
              <a:r>
                <a:rPr lang="en-GB" sz="2000" b="1" dirty="0" smtClean="0"/>
                <a:t> </a:t>
              </a:r>
              <a:r>
                <a:rPr lang="en-GB" sz="2000" b="1" dirty="0" err="1" smtClean="0"/>
                <a:t>dụng</a:t>
              </a:r>
              <a:r>
                <a:rPr lang="en-GB" sz="2000" b="1" dirty="0" smtClean="0"/>
                <a:t> </a:t>
              </a:r>
              <a:r>
                <a:rPr lang="en-GB" sz="2000" b="1" dirty="0" err="1" smtClean="0"/>
                <a:t>thấp</a:t>
              </a:r>
              <a:r>
                <a:rPr lang="en-GB" sz="2000" b="1" dirty="0" smtClean="0"/>
                <a:t> </a:t>
              </a:r>
              <a:endParaRPr lang="en-GB" sz="2000" b="1" dirty="0"/>
            </a:p>
          </p:txBody>
        </p:sp>
        <p:sp>
          <p:nvSpPr>
            <p:cNvPr id="11" name="Rectangle 10"/>
            <p:cNvSpPr/>
            <p:nvPr/>
          </p:nvSpPr>
          <p:spPr>
            <a:xfrm>
              <a:off x="6240194" y="1553372"/>
              <a:ext cx="2448272" cy="54006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2000" b="1" dirty="0" err="1" smtClean="0">
                  <a:solidFill>
                    <a:srgbClr val="00153E"/>
                  </a:solidFill>
                </a:rPr>
                <a:t>Câu</a:t>
              </a:r>
              <a:r>
                <a:rPr lang="en-GB" sz="2000" b="1" dirty="0" smtClean="0">
                  <a:solidFill>
                    <a:srgbClr val="00153E"/>
                  </a:solidFill>
                </a:rPr>
                <a:t> </a:t>
              </a:r>
              <a:r>
                <a:rPr lang="en-GB" sz="2000" b="1" dirty="0" err="1" smtClean="0">
                  <a:solidFill>
                    <a:srgbClr val="00153E"/>
                  </a:solidFill>
                </a:rPr>
                <a:t>hỏi</a:t>
              </a:r>
              <a:r>
                <a:rPr lang="en-GB" sz="2000" b="1" dirty="0" smtClean="0">
                  <a:solidFill>
                    <a:srgbClr val="00153E"/>
                  </a:solidFill>
                </a:rPr>
                <a:t> </a:t>
              </a:r>
              <a:r>
                <a:rPr lang="en-GB" sz="2000" b="1" dirty="0" err="1" smtClean="0">
                  <a:solidFill>
                    <a:srgbClr val="00153E"/>
                  </a:solidFill>
                </a:rPr>
                <a:t>định</a:t>
              </a:r>
              <a:r>
                <a:rPr lang="en-GB" sz="2000" b="1" dirty="0" smtClean="0">
                  <a:solidFill>
                    <a:srgbClr val="00153E"/>
                  </a:solidFill>
                </a:rPr>
                <a:t> </a:t>
              </a:r>
              <a:r>
                <a:rPr lang="en-GB" sz="2000" b="1" dirty="0" err="1" smtClean="0">
                  <a:solidFill>
                    <a:srgbClr val="00153E"/>
                  </a:solidFill>
                </a:rPr>
                <a:t>tính</a:t>
              </a:r>
              <a:r>
                <a:rPr lang="en-GB" sz="2000" b="1" dirty="0" smtClean="0">
                  <a:solidFill>
                    <a:srgbClr val="00153E"/>
                  </a:solidFill>
                </a:rPr>
                <a:t> </a:t>
              </a:r>
              <a:endParaRPr lang="en-GB" sz="2000" b="1" dirty="0">
                <a:solidFill>
                  <a:srgbClr val="00153E"/>
                </a:solidFill>
              </a:endParaRPr>
            </a:p>
          </p:txBody>
        </p:sp>
        <p:sp>
          <p:nvSpPr>
            <p:cNvPr id="12" name="Rectangle 11"/>
            <p:cNvSpPr/>
            <p:nvPr/>
          </p:nvSpPr>
          <p:spPr>
            <a:xfrm>
              <a:off x="6228184" y="2849516"/>
              <a:ext cx="2448272" cy="54006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2000" b="1" dirty="0" err="1" smtClean="0"/>
                <a:t>Câu</a:t>
              </a:r>
              <a:r>
                <a:rPr lang="en-GB" sz="2000" b="1" dirty="0" smtClean="0"/>
                <a:t> </a:t>
              </a:r>
              <a:r>
                <a:rPr lang="en-GB" sz="2000" b="1" dirty="0" err="1" smtClean="0"/>
                <a:t>hỏi</a:t>
              </a:r>
              <a:r>
                <a:rPr lang="en-GB" sz="2000" b="1" dirty="0" smtClean="0"/>
                <a:t> </a:t>
              </a:r>
              <a:r>
                <a:rPr lang="en-GB" sz="2000" b="1" dirty="0" err="1" smtClean="0"/>
                <a:t>định</a:t>
              </a:r>
              <a:r>
                <a:rPr lang="en-GB" sz="2000" b="1" dirty="0" smtClean="0"/>
                <a:t> </a:t>
              </a:r>
              <a:r>
                <a:rPr lang="en-GB" sz="2000" b="1" dirty="0" err="1" smtClean="0"/>
                <a:t>lượng</a:t>
              </a:r>
              <a:r>
                <a:rPr lang="en-GB" sz="2000" b="1" dirty="0" smtClean="0"/>
                <a:t> </a:t>
              </a:r>
              <a:endParaRPr lang="en-GB" sz="2000" b="1" dirty="0"/>
            </a:p>
          </p:txBody>
        </p:sp>
        <p:sp>
          <p:nvSpPr>
            <p:cNvPr id="13" name="Rectangle 12"/>
            <p:cNvSpPr/>
            <p:nvPr/>
          </p:nvSpPr>
          <p:spPr>
            <a:xfrm>
              <a:off x="186292" y="3317568"/>
              <a:ext cx="2448272" cy="54006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2000" b="1" dirty="0" err="1" smtClean="0"/>
                <a:t>Vận</a:t>
              </a:r>
              <a:r>
                <a:rPr lang="en-GB" sz="2000" b="1" dirty="0" smtClean="0"/>
                <a:t> </a:t>
              </a:r>
              <a:r>
                <a:rPr lang="en-GB" sz="2000" b="1" dirty="0" err="1" smtClean="0"/>
                <a:t>dụng</a:t>
              </a:r>
              <a:r>
                <a:rPr lang="en-GB" sz="2000" b="1" dirty="0" smtClean="0"/>
                <a:t> </a:t>
              </a:r>
              <a:r>
                <a:rPr lang="en-GB" sz="2000" b="1" dirty="0" err="1" smtClean="0"/>
                <a:t>cao</a:t>
              </a:r>
              <a:r>
                <a:rPr lang="en-GB" sz="2000" b="1" dirty="0" smtClean="0"/>
                <a:t> </a:t>
              </a:r>
              <a:endParaRPr lang="en-GB" sz="2000" b="1" dirty="0"/>
            </a:p>
          </p:txBody>
        </p:sp>
        <p:cxnSp>
          <p:nvCxnSpPr>
            <p:cNvPr id="20" name="Straight Arrow Connector 19"/>
            <p:cNvCxnSpPr>
              <a:stCxn id="8" idx="3"/>
            </p:cNvCxnSpPr>
            <p:nvPr/>
          </p:nvCxnSpPr>
          <p:spPr>
            <a:xfrm>
              <a:off x="2634564" y="1463362"/>
              <a:ext cx="546689" cy="0"/>
            </a:xfrm>
            <a:prstGeom prst="straightConnector1">
              <a:avLst/>
            </a:prstGeom>
            <a:ln w="28575">
              <a:tailEnd type="arrow"/>
            </a:ln>
          </p:spPr>
          <p:style>
            <a:lnRef idx="1">
              <a:schemeClr val="accent1"/>
            </a:lnRef>
            <a:fillRef idx="2">
              <a:schemeClr val="accent1"/>
            </a:fillRef>
            <a:effectRef idx="1">
              <a:schemeClr val="accent1"/>
            </a:effectRef>
            <a:fontRef idx="minor">
              <a:schemeClr val="dk1"/>
            </a:fontRef>
          </p:style>
        </p:cxnSp>
        <p:cxnSp>
          <p:nvCxnSpPr>
            <p:cNvPr id="21" name="Straight Arrow Connector 20"/>
            <p:cNvCxnSpPr/>
            <p:nvPr/>
          </p:nvCxnSpPr>
          <p:spPr>
            <a:xfrm>
              <a:off x="2627784" y="2165440"/>
              <a:ext cx="546689" cy="0"/>
            </a:xfrm>
            <a:prstGeom prst="straightConnector1">
              <a:avLst/>
            </a:prstGeom>
            <a:ln w="28575">
              <a:tailEnd type="arrow"/>
            </a:ln>
          </p:spPr>
          <p:style>
            <a:lnRef idx="1">
              <a:schemeClr val="accent1"/>
            </a:lnRef>
            <a:fillRef idx="2">
              <a:schemeClr val="accent1"/>
            </a:fillRef>
            <a:effectRef idx="1">
              <a:schemeClr val="accent1"/>
            </a:effectRef>
            <a:fontRef idx="minor">
              <a:schemeClr val="dk1"/>
            </a:fontRef>
          </p:style>
        </p:cxnSp>
        <p:cxnSp>
          <p:nvCxnSpPr>
            <p:cNvPr id="22" name="Straight Arrow Connector 21"/>
            <p:cNvCxnSpPr/>
            <p:nvPr/>
          </p:nvCxnSpPr>
          <p:spPr>
            <a:xfrm>
              <a:off x="2643304" y="2874534"/>
              <a:ext cx="546689" cy="0"/>
            </a:xfrm>
            <a:prstGeom prst="straightConnector1">
              <a:avLst/>
            </a:prstGeom>
            <a:ln w="28575">
              <a:tailEnd type="arrow"/>
            </a:ln>
          </p:spPr>
          <p:style>
            <a:lnRef idx="1">
              <a:schemeClr val="accent1"/>
            </a:lnRef>
            <a:fillRef idx="2">
              <a:schemeClr val="accent1"/>
            </a:fillRef>
            <a:effectRef idx="1">
              <a:schemeClr val="accent1"/>
            </a:effectRef>
            <a:fontRef idx="minor">
              <a:schemeClr val="dk1"/>
            </a:fontRef>
          </p:style>
        </p:cxnSp>
        <p:cxnSp>
          <p:nvCxnSpPr>
            <p:cNvPr id="23" name="Straight Arrow Connector 22"/>
            <p:cNvCxnSpPr/>
            <p:nvPr/>
          </p:nvCxnSpPr>
          <p:spPr>
            <a:xfrm>
              <a:off x="2643304" y="3597127"/>
              <a:ext cx="546689" cy="0"/>
            </a:xfrm>
            <a:prstGeom prst="straightConnector1">
              <a:avLst/>
            </a:prstGeom>
            <a:ln w="28575">
              <a:tailEnd type="arrow"/>
            </a:ln>
          </p:spPr>
          <p:style>
            <a:lnRef idx="1">
              <a:schemeClr val="accent1"/>
            </a:lnRef>
            <a:fillRef idx="2">
              <a:schemeClr val="accent1"/>
            </a:fillRef>
            <a:effectRef idx="1">
              <a:schemeClr val="accent1"/>
            </a:effectRef>
            <a:fontRef idx="minor">
              <a:schemeClr val="dk1"/>
            </a:fontRef>
          </p:style>
        </p:cxnSp>
        <p:cxnSp>
          <p:nvCxnSpPr>
            <p:cNvPr id="24" name="Straight Arrow Connector 23"/>
            <p:cNvCxnSpPr/>
            <p:nvPr/>
          </p:nvCxnSpPr>
          <p:spPr>
            <a:xfrm flipH="1">
              <a:off x="5629525" y="1841404"/>
              <a:ext cx="576064" cy="0"/>
            </a:xfrm>
            <a:prstGeom prst="straightConnector1">
              <a:avLst/>
            </a:prstGeom>
            <a:ln w="28575">
              <a:tailEnd type="arrow"/>
            </a:ln>
          </p:spPr>
          <p:style>
            <a:lnRef idx="1">
              <a:schemeClr val="accent1"/>
            </a:lnRef>
            <a:fillRef idx="2">
              <a:schemeClr val="accent1"/>
            </a:fillRef>
            <a:effectRef idx="1">
              <a:schemeClr val="accent1"/>
            </a:effectRef>
            <a:fontRef idx="minor">
              <a:schemeClr val="dk1"/>
            </a:fontRef>
          </p:style>
        </p:cxnSp>
        <p:cxnSp>
          <p:nvCxnSpPr>
            <p:cNvPr id="26" name="Straight Arrow Connector 25"/>
            <p:cNvCxnSpPr/>
            <p:nvPr/>
          </p:nvCxnSpPr>
          <p:spPr>
            <a:xfrm flipH="1">
              <a:off x="5629525" y="3111472"/>
              <a:ext cx="576064" cy="0"/>
            </a:xfrm>
            <a:prstGeom prst="straightConnector1">
              <a:avLst/>
            </a:prstGeom>
            <a:ln w="28575">
              <a:tailEnd type="arrow"/>
            </a:ln>
          </p:spPr>
          <p:style>
            <a:lnRef idx="1">
              <a:schemeClr val="accent1"/>
            </a:lnRef>
            <a:fillRef idx="2">
              <a:schemeClr val="accent1"/>
            </a:fillRef>
            <a:effectRef idx="1">
              <a:schemeClr val="accent1"/>
            </a:effectRef>
            <a:fontRef idx="minor">
              <a:schemeClr val="dk1"/>
            </a:fontRef>
          </p:style>
        </p:cxnSp>
        <p:sp>
          <p:nvSpPr>
            <p:cNvPr id="6" name="Rectangle 5"/>
            <p:cNvSpPr/>
            <p:nvPr/>
          </p:nvSpPr>
          <p:spPr>
            <a:xfrm>
              <a:off x="3205153" y="1316588"/>
              <a:ext cx="2448272" cy="273630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2000" b="1" dirty="0" err="1" smtClean="0"/>
                <a:t>Xây</a:t>
              </a:r>
              <a:r>
                <a:rPr lang="en-GB" sz="2000" b="1" dirty="0" smtClean="0"/>
                <a:t> </a:t>
              </a:r>
              <a:r>
                <a:rPr lang="en-GB" sz="2000" b="1" dirty="0" err="1" smtClean="0"/>
                <a:t>dựng</a:t>
              </a:r>
              <a:r>
                <a:rPr lang="en-GB" sz="2000" b="1" dirty="0" smtClean="0"/>
                <a:t> </a:t>
              </a:r>
              <a:r>
                <a:rPr lang="en-GB" sz="2000" b="1" dirty="0" err="1" smtClean="0"/>
                <a:t>Bảng</a:t>
              </a:r>
              <a:r>
                <a:rPr lang="en-GB" sz="2000" b="1" dirty="0" smtClean="0"/>
                <a:t> </a:t>
              </a:r>
              <a:r>
                <a:rPr lang="en-GB" sz="2000" b="1" dirty="0" err="1" smtClean="0"/>
                <a:t>mô</a:t>
              </a:r>
              <a:r>
                <a:rPr lang="en-GB" sz="2000" b="1" dirty="0" smtClean="0"/>
                <a:t> </a:t>
              </a:r>
              <a:r>
                <a:rPr lang="en-GB" sz="2000" b="1" dirty="0" err="1" smtClean="0"/>
                <a:t>tả</a:t>
              </a:r>
              <a:r>
                <a:rPr lang="en-GB" sz="2000" b="1" dirty="0" smtClean="0"/>
                <a:t> </a:t>
              </a:r>
              <a:r>
                <a:rPr lang="en-GB" sz="2000" b="1" dirty="0" err="1" smtClean="0"/>
                <a:t>cho</a:t>
              </a:r>
              <a:r>
                <a:rPr lang="en-GB" sz="2000" b="1" dirty="0" smtClean="0"/>
                <a:t> </a:t>
              </a:r>
              <a:r>
                <a:rPr lang="en-GB" sz="2000" b="1" dirty="0" err="1" smtClean="0"/>
                <a:t>chủ</a:t>
              </a:r>
              <a:r>
                <a:rPr lang="en-GB" sz="2000" b="1" dirty="0" smtClean="0"/>
                <a:t> </a:t>
              </a:r>
              <a:r>
                <a:rPr lang="en-GB" sz="2000" b="1" dirty="0" err="1" smtClean="0"/>
                <a:t>đề</a:t>
              </a:r>
              <a:r>
                <a:rPr lang="en-GB" sz="2000" b="1" dirty="0" smtClean="0"/>
                <a:t> </a:t>
              </a:r>
              <a:endParaRPr lang="en-GB" sz="2000" b="1" dirty="0"/>
            </a:p>
          </p:txBody>
        </p:sp>
        <p:sp>
          <p:nvSpPr>
            <p:cNvPr id="7" name="Rectangle 6"/>
            <p:cNvSpPr/>
            <p:nvPr/>
          </p:nvSpPr>
          <p:spPr>
            <a:xfrm>
              <a:off x="2699793" y="5269980"/>
              <a:ext cx="3455549" cy="43204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2000" b="1" dirty="0" smtClean="0"/>
                <a:t>Ma </a:t>
              </a:r>
              <a:r>
                <a:rPr lang="en-GB" sz="2000" b="1" err="1" smtClean="0"/>
                <a:t>trận</a:t>
              </a:r>
              <a:r>
                <a:rPr lang="en-GB" sz="2000" b="1" smtClean="0"/>
                <a:t> đề</a:t>
              </a:r>
              <a:endParaRPr lang="en-GB" sz="2000" b="1" dirty="0"/>
            </a:p>
          </p:txBody>
        </p:sp>
        <p:sp>
          <p:nvSpPr>
            <p:cNvPr id="28" name="Rectangle 27"/>
            <p:cNvSpPr/>
            <p:nvPr/>
          </p:nvSpPr>
          <p:spPr>
            <a:xfrm>
              <a:off x="2700324" y="4448182"/>
              <a:ext cx="3455549" cy="43204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2000" b="1" smtClean="0"/>
                <a:t>Ngân </a:t>
              </a:r>
              <a:r>
                <a:rPr lang="en-GB" sz="2000" b="1" dirty="0" err="1" smtClean="0"/>
                <a:t>hàng</a:t>
              </a:r>
              <a:r>
                <a:rPr lang="en-GB" sz="2000" b="1" dirty="0" smtClean="0"/>
                <a:t> </a:t>
              </a:r>
              <a:r>
                <a:rPr lang="en-GB" sz="2000" b="1" dirty="0" err="1" smtClean="0"/>
                <a:t>câu</a:t>
              </a:r>
              <a:r>
                <a:rPr lang="en-GB" sz="2000" b="1" dirty="0" smtClean="0"/>
                <a:t> </a:t>
              </a:r>
              <a:r>
                <a:rPr lang="en-GB" sz="2000" b="1" dirty="0" err="1" smtClean="0"/>
                <a:t>hỏi</a:t>
              </a:r>
              <a:r>
                <a:rPr lang="en-GB" sz="2000" b="1" dirty="0" smtClean="0"/>
                <a:t> </a:t>
              </a:r>
              <a:r>
                <a:rPr lang="en-GB" sz="2000" b="1" dirty="0" smtClean="0">
                  <a:solidFill>
                    <a:srgbClr val="800000"/>
                  </a:solidFill>
                </a:rPr>
                <a:t> </a:t>
              </a:r>
              <a:endParaRPr lang="en-GB" sz="2000" b="1" dirty="0"/>
            </a:p>
          </p:txBody>
        </p:sp>
        <p:cxnSp>
          <p:nvCxnSpPr>
            <p:cNvPr id="31" name="Straight Arrow Connector 30"/>
            <p:cNvCxnSpPr/>
            <p:nvPr/>
          </p:nvCxnSpPr>
          <p:spPr>
            <a:xfrm rot="5400000">
              <a:off x="4249735" y="5893611"/>
              <a:ext cx="35719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rot="5400000">
              <a:off x="4251323" y="5106999"/>
              <a:ext cx="35719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rot="5400000">
              <a:off x="4251323" y="4268793"/>
              <a:ext cx="35719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xmlns="" val="14288177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err="1"/>
              <a:t>Quy</a:t>
            </a:r>
            <a:r>
              <a:rPr lang="en-US" sz="3600" dirty="0"/>
              <a:t> </a:t>
            </a:r>
            <a:r>
              <a:rPr lang="en-US" sz="3600" dirty="0" err="1" smtClean="0"/>
              <a:t>trình</a:t>
            </a:r>
            <a:endParaRPr lang="en-US" sz="3600" dirty="0"/>
          </a:p>
        </p:txBody>
      </p:sp>
      <p:sp>
        <p:nvSpPr>
          <p:cNvPr id="3" name="Content Placeholder 2"/>
          <p:cNvSpPr>
            <a:spLocks noGrp="1"/>
          </p:cNvSpPr>
          <p:nvPr>
            <p:ph idx="1"/>
          </p:nvPr>
        </p:nvSpPr>
        <p:spPr/>
        <p:txBody>
          <a:bodyPr>
            <a:normAutofit/>
          </a:bodyPr>
          <a:lstStyle/>
          <a:p>
            <a:endParaRPr lang="en-US" sz="2400" dirty="0" smtClean="0"/>
          </a:p>
          <a:p>
            <a:r>
              <a:rPr lang="vi-VN" sz="2400" dirty="0" smtClean="0"/>
              <a:t>Bước </a:t>
            </a:r>
            <a:r>
              <a:rPr lang="vi-VN" sz="2400" dirty="0"/>
              <a:t>1: Xác định chủ đề/nội dung cần KTĐG</a:t>
            </a:r>
            <a:endParaRPr lang="en-US" sz="2400" dirty="0"/>
          </a:p>
          <a:p>
            <a:r>
              <a:rPr lang="vi-VN" sz="2400" dirty="0"/>
              <a:t>Bước 2: Xác định chuẩn kiến thức, kỹ năng, thái </a:t>
            </a:r>
            <a:r>
              <a:rPr lang="vi-VN" sz="2400" dirty="0" smtClean="0"/>
              <a:t>độ</a:t>
            </a:r>
            <a:endParaRPr lang="en-US" sz="2400" dirty="0"/>
          </a:p>
          <a:p>
            <a:r>
              <a:rPr lang="vi-VN" sz="2400" dirty="0"/>
              <a:t>Bước 3: Xây dựng bảng mô tả các mức độ yêu cầu cần đạt cho mỗi loại câu hỏi/bài tập trong chủ </a:t>
            </a:r>
            <a:r>
              <a:rPr lang="vi-VN" sz="2400" dirty="0" smtClean="0"/>
              <a:t>đề</a:t>
            </a:r>
            <a:endParaRPr lang="en-US" sz="2400" dirty="0" smtClean="0"/>
          </a:p>
          <a:p>
            <a:r>
              <a:rPr lang="vi-VN" sz="2400" dirty="0" smtClean="0"/>
              <a:t>Bước 4: Xác định năng lực hướng tới</a:t>
            </a:r>
            <a:endParaRPr lang="en-US" sz="2400" dirty="0" smtClean="0"/>
          </a:p>
        </p:txBody>
      </p:sp>
      <p:sp>
        <p:nvSpPr>
          <p:cNvPr id="4" name="Slide Number Placeholder 3"/>
          <p:cNvSpPr>
            <a:spLocks noGrp="1"/>
          </p:cNvSpPr>
          <p:nvPr>
            <p:ph type="sldNum" sz="quarter" idx="12"/>
          </p:nvPr>
        </p:nvSpPr>
        <p:spPr/>
        <p:txBody>
          <a:bodyPr/>
          <a:lstStyle/>
          <a:p>
            <a:fld id="{59015CCD-C639-4333-A91C-D014D59ED9CA}" type="slidenum">
              <a:rPr lang="en-US" smtClean="0"/>
              <a:pPr/>
              <a:t>20</a:t>
            </a:fld>
            <a:endParaRPr lang="en-US"/>
          </a:p>
        </p:txBody>
      </p:sp>
    </p:spTree>
    <p:extLst>
      <p:ext uri="{BB962C8B-B14F-4D97-AF65-F5344CB8AC3E}">
        <p14:creationId xmlns:p14="http://schemas.microsoft.com/office/powerpoint/2010/main" xmlns="" val="15922415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err="1" smtClean="0"/>
              <a:t>Ví</a:t>
            </a:r>
            <a:r>
              <a:rPr lang="en-US" sz="3200" dirty="0" smtClean="0"/>
              <a:t> </a:t>
            </a:r>
            <a:r>
              <a:rPr lang="en-US" sz="3200" dirty="0" err="1" smtClean="0"/>
              <a:t>dụ</a:t>
            </a:r>
            <a:endParaRPr lang="en-US" sz="3200" dirty="0"/>
          </a:p>
        </p:txBody>
      </p:sp>
      <p:sp>
        <p:nvSpPr>
          <p:cNvPr id="3" name="Content Placeholder 2"/>
          <p:cNvSpPr>
            <a:spLocks noGrp="1"/>
          </p:cNvSpPr>
          <p:nvPr>
            <p:ph idx="1"/>
          </p:nvPr>
        </p:nvSpPr>
        <p:spPr>
          <a:xfrm>
            <a:off x="457200" y="1600200"/>
            <a:ext cx="8458200" cy="4525963"/>
          </a:xfrm>
        </p:spPr>
        <p:txBody>
          <a:bodyPr>
            <a:normAutofit/>
          </a:bodyPr>
          <a:lstStyle/>
          <a:p>
            <a:r>
              <a:rPr lang="vi-VN" sz="2800" dirty="0">
                <a:latin typeface="Times New Roman" pitchFamily="18" charset="0"/>
                <a:ea typeface="+mj-ea"/>
                <a:cs typeface="Times New Roman" pitchFamily="18" charset="0"/>
              </a:rPr>
              <a:t>Bước 1: </a:t>
            </a:r>
            <a:r>
              <a:rPr lang="en-US" sz="2800" dirty="0" err="1" smtClean="0">
                <a:latin typeface="Times New Roman" pitchFamily="18" charset="0"/>
                <a:ea typeface="+mj-ea"/>
                <a:cs typeface="Times New Roman" pitchFamily="18" charset="0"/>
              </a:rPr>
              <a:t>Xác</a:t>
            </a:r>
            <a:r>
              <a:rPr lang="en-US" sz="2800" dirty="0" smtClean="0">
                <a:latin typeface="Times New Roman" pitchFamily="18" charset="0"/>
                <a:ea typeface="+mj-ea"/>
                <a:cs typeface="Times New Roman" pitchFamily="18" charset="0"/>
              </a:rPr>
              <a:t> </a:t>
            </a:r>
            <a:r>
              <a:rPr lang="en-US" sz="2800" dirty="0" err="1" smtClean="0">
                <a:latin typeface="Times New Roman" pitchFamily="18" charset="0"/>
                <a:ea typeface="+mj-ea"/>
                <a:cs typeface="Times New Roman" pitchFamily="18" charset="0"/>
              </a:rPr>
              <a:t>định</a:t>
            </a:r>
            <a:r>
              <a:rPr lang="en-US" sz="2800" dirty="0" smtClean="0">
                <a:latin typeface="Times New Roman" pitchFamily="18" charset="0"/>
                <a:ea typeface="+mj-ea"/>
                <a:cs typeface="Times New Roman" pitchFamily="18" charset="0"/>
              </a:rPr>
              <a:t> </a:t>
            </a:r>
            <a:r>
              <a:rPr lang="vi-VN" sz="2800" dirty="0" smtClean="0">
                <a:latin typeface="Times New Roman" pitchFamily="18" charset="0"/>
                <a:ea typeface="+mj-ea"/>
                <a:cs typeface="Times New Roman" pitchFamily="18" charset="0"/>
              </a:rPr>
              <a:t>chủ </a:t>
            </a:r>
            <a:r>
              <a:rPr lang="vi-VN" sz="2800" dirty="0">
                <a:latin typeface="Times New Roman" pitchFamily="18" charset="0"/>
                <a:ea typeface="+mj-ea"/>
                <a:cs typeface="Times New Roman" pitchFamily="18" charset="0"/>
              </a:rPr>
              <a:t>đề, nội dung </a:t>
            </a:r>
            <a:r>
              <a:rPr lang="en-US" sz="2800" dirty="0" err="1" smtClean="0">
                <a:latin typeface="Times New Roman" pitchFamily="18" charset="0"/>
                <a:ea typeface="+mj-ea"/>
                <a:cs typeface="Times New Roman" pitchFamily="18" charset="0"/>
              </a:rPr>
              <a:t>cần</a:t>
            </a:r>
            <a:r>
              <a:rPr lang="en-US" sz="2800" dirty="0" smtClean="0">
                <a:latin typeface="Times New Roman" pitchFamily="18" charset="0"/>
                <a:ea typeface="+mj-ea"/>
                <a:cs typeface="Times New Roman" pitchFamily="18" charset="0"/>
              </a:rPr>
              <a:t> KTĐG</a:t>
            </a:r>
            <a:endParaRPr lang="en-US" sz="2800" dirty="0">
              <a:latin typeface="Times New Roman" pitchFamily="18" charset="0"/>
              <a:ea typeface="+mj-ea"/>
              <a:cs typeface="Times New Roman" pitchFamily="18" charset="0"/>
            </a:endParaRPr>
          </a:p>
          <a:p>
            <a:pPr marL="0" indent="0">
              <a:buNone/>
            </a:pPr>
            <a:r>
              <a:rPr lang="en-US" sz="2000" dirty="0">
                <a:latin typeface="Times New Roman" pitchFamily="18" charset="0"/>
                <a:ea typeface="+mj-ea"/>
                <a:cs typeface="Times New Roman" pitchFamily="18" charset="0"/>
              </a:rPr>
              <a:t>	</a:t>
            </a:r>
            <a:r>
              <a:rPr lang="vi-VN" sz="2000" dirty="0" smtClean="0">
                <a:latin typeface="Times New Roman" pitchFamily="18" charset="0"/>
                <a:ea typeface="+mj-ea"/>
                <a:cs typeface="Times New Roman" pitchFamily="18" charset="0"/>
              </a:rPr>
              <a:t>Chủ </a:t>
            </a:r>
            <a:r>
              <a:rPr lang="vi-VN" sz="2000" dirty="0">
                <a:latin typeface="Times New Roman" pitchFamily="18" charset="0"/>
                <a:ea typeface="+mj-ea"/>
                <a:cs typeface="Times New Roman" pitchFamily="18" charset="0"/>
              </a:rPr>
              <a:t>đề: Cấu trúc rẽ nhánh</a:t>
            </a:r>
            <a:endParaRPr lang="en-US" sz="2000" dirty="0">
              <a:latin typeface="Times New Roman" pitchFamily="18" charset="0"/>
              <a:ea typeface="+mj-ea"/>
              <a:cs typeface="Times New Roman" pitchFamily="18" charset="0"/>
            </a:endParaRPr>
          </a:p>
          <a:p>
            <a:r>
              <a:rPr lang="vi-VN" sz="2800" dirty="0" smtClean="0">
                <a:latin typeface="Times New Roman" pitchFamily="18" charset="0"/>
                <a:ea typeface="+mj-ea"/>
                <a:cs typeface="Times New Roman" pitchFamily="18" charset="0"/>
              </a:rPr>
              <a:t>Bước 2: Xác định yêu cầu kiến thức, kĩ năng, thái độ</a:t>
            </a:r>
            <a:endParaRPr lang="en-US" sz="2800" dirty="0" smtClean="0">
              <a:latin typeface="Times New Roman" pitchFamily="18" charset="0"/>
              <a:ea typeface="+mj-ea"/>
              <a:cs typeface="Times New Roman" pitchFamily="18" charset="0"/>
            </a:endParaRPr>
          </a:p>
          <a:p>
            <a:pPr marL="457200" lvl="1" indent="0">
              <a:buNone/>
            </a:pPr>
            <a:r>
              <a:rPr lang="fr-FR" sz="2000" dirty="0" err="1">
                <a:latin typeface="Times New Roman" pitchFamily="18" charset="0"/>
                <a:ea typeface="+mj-ea"/>
                <a:cs typeface="Times New Roman" pitchFamily="18" charset="0"/>
              </a:rPr>
              <a:t>Kiến</a:t>
            </a:r>
            <a:r>
              <a:rPr lang="fr-FR" sz="2000" dirty="0">
                <a:latin typeface="Times New Roman" pitchFamily="18" charset="0"/>
                <a:ea typeface="+mj-ea"/>
                <a:cs typeface="Times New Roman" pitchFamily="18" charset="0"/>
              </a:rPr>
              <a:t> </a:t>
            </a:r>
            <a:r>
              <a:rPr lang="fr-FR" sz="2000" dirty="0" err="1">
                <a:latin typeface="Times New Roman" pitchFamily="18" charset="0"/>
                <a:ea typeface="+mj-ea"/>
                <a:cs typeface="Times New Roman" pitchFamily="18" charset="0"/>
              </a:rPr>
              <a:t>thức</a:t>
            </a:r>
            <a:endParaRPr lang="en-US" sz="2000" dirty="0">
              <a:latin typeface="Times New Roman" pitchFamily="18" charset="0"/>
              <a:ea typeface="+mj-ea"/>
              <a:cs typeface="Times New Roman" pitchFamily="18" charset="0"/>
            </a:endParaRPr>
          </a:p>
          <a:p>
            <a:pPr lvl="1"/>
            <a:r>
              <a:rPr lang="en-US" sz="2000" dirty="0" err="1">
                <a:latin typeface="Times New Roman" pitchFamily="18" charset="0"/>
                <a:ea typeface="+mj-ea"/>
                <a:cs typeface="Times New Roman" pitchFamily="18" charset="0"/>
              </a:rPr>
              <a:t>Hiểu</a:t>
            </a:r>
            <a:r>
              <a:rPr lang="en-US" sz="2000" dirty="0">
                <a:latin typeface="Times New Roman" pitchFamily="18" charset="0"/>
                <a:ea typeface="+mj-ea"/>
                <a:cs typeface="Times New Roman" pitchFamily="18" charset="0"/>
              </a:rPr>
              <a:t> </a:t>
            </a:r>
            <a:r>
              <a:rPr lang="en-US" sz="2000" dirty="0" err="1">
                <a:latin typeface="Times New Roman" pitchFamily="18" charset="0"/>
                <a:ea typeface="+mj-ea"/>
                <a:cs typeface="Times New Roman" pitchFamily="18" charset="0"/>
              </a:rPr>
              <a:t>được</a:t>
            </a:r>
            <a:r>
              <a:rPr lang="en-US" sz="2000" dirty="0">
                <a:latin typeface="Times New Roman" pitchFamily="18" charset="0"/>
                <a:ea typeface="+mj-ea"/>
                <a:cs typeface="Times New Roman" pitchFamily="18" charset="0"/>
              </a:rPr>
              <a:t> </a:t>
            </a:r>
            <a:r>
              <a:rPr lang="en-US" sz="2000" dirty="0" err="1">
                <a:latin typeface="Times New Roman" pitchFamily="18" charset="0"/>
                <a:ea typeface="+mj-ea"/>
                <a:cs typeface="Times New Roman" pitchFamily="18" charset="0"/>
              </a:rPr>
              <a:t>câu</a:t>
            </a:r>
            <a:r>
              <a:rPr lang="en-US" sz="2000" dirty="0">
                <a:latin typeface="Times New Roman" pitchFamily="18" charset="0"/>
                <a:ea typeface="+mj-ea"/>
                <a:cs typeface="Times New Roman" pitchFamily="18" charset="0"/>
              </a:rPr>
              <a:t> </a:t>
            </a:r>
            <a:r>
              <a:rPr lang="en-US" sz="2000" dirty="0" err="1">
                <a:latin typeface="Times New Roman" pitchFamily="18" charset="0"/>
                <a:ea typeface="+mj-ea"/>
                <a:cs typeface="Times New Roman" pitchFamily="18" charset="0"/>
              </a:rPr>
              <a:t>lệnh</a:t>
            </a:r>
            <a:r>
              <a:rPr lang="en-US" sz="2000" dirty="0">
                <a:latin typeface="Times New Roman" pitchFamily="18" charset="0"/>
                <a:ea typeface="+mj-ea"/>
                <a:cs typeface="Times New Roman" pitchFamily="18" charset="0"/>
              </a:rPr>
              <a:t> </a:t>
            </a:r>
            <a:r>
              <a:rPr lang="en-US" sz="2000" dirty="0" err="1">
                <a:latin typeface="Times New Roman" pitchFamily="18" charset="0"/>
                <a:ea typeface="+mj-ea"/>
                <a:cs typeface="Times New Roman" pitchFamily="18" charset="0"/>
              </a:rPr>
              <a:t>rẽ</a:t>
            </a:r>
            <a:r>
              <a:rPr lang="en-US" sz="2000" dirty="0">
                <a:latin typeface="Times New Roman" pitchFamily="18" charset="0"/>
                <a:ea typeface="+mj-ea"/>
                <a:cs typeface="Times New Roman" pitchFamily="18" charset="0"/>
              </a:rPr>
              <a:t> </a:t>
            </a:r>
            <a:r>
              <a:rPr lang="en-US" sz="2000" dirty="0" err="1">
                <a:latin typeface="Times New Roman" pitchFamily="18" charset="0"/>
                <a:ea typeface="+mj-ea"/>
                <a:cs typeface="Times New Roman" pitchFamily="18" charset="0"/>
              </a:rPr>
              <a:t>nhánh</a:t>
            </a:r>
            <a:r>
              <a:rPr lang="en-US" sz="2000" dirty="0">
                <a:latin typeface="Times New Roman" pitchFamily="18" charset="0"/>
                <a:ea typeface="+mj-ea"/>
                <a:cs typeface="Times New Roman" pitchFamily="18" charset="0"/>
              </a:rPr>
              <a:t> (</a:t>
            </a:r>
            <a:r>
              <a:rPr lang="en-US" sz="2000" dirty="0" err="1">
                <a:latin typeface="Times New Roman" pitchFamily="18" charset="0"/>
                <a:ea typeface="+mj-ea"/>
                <a:cs typeface="Times New Roman" pitchFamily="18" charset="0"/>
              </a:rPr>
              <a:t>dạng</a:t>
            </a:r>
            <a:r>
              <a:rPr lang="en-US" sz="2000" dirty="0">
                <a:latin typeface="Times New Roman" pitchFamily="18" charset="0"/>
                <a:ea typeface="+mj-ea"/>
                <a:cs typeface="Times New Roman" pitchFamily="18" charset="0"/>
              </a:rPr>
              <a:t> </a:t>
            </a:r>
            <a:r>
              <a:rPr lang="en-US" sz="2000" dirty="0" err="1">
                <a:latin typeface="Times New Roman" pitchFamily="18" charset="0"/>
                <a:ea typeface="+mj-ea"/>
                <a:cs typeface="Times New Roman" pitchFamily="18" charset="0"/>
              </a:rPr>
              <a:t>thiếu</a:t>
            </a:r>
            <a:r>
              <a:rPr lang="en-US" sz="2000" dirty="0">
                <a:latin typeface="Times New Roman" pitchFamily="18" charset="0"/>
                <a:ea typeface="+mj-ea"/>
                <a:cs typeface="Times New Roman" pitchFamily="18" charset="0"/>
              </a:rPr>
              <a:t> </a:t>
            </a:r>
            <a:r>
              <a:rPr lang="en-US" sz="2000" dirty="0" err="1">
                <a:latin typeface="Times New Roman" pitchFamily="18" charset="0"/>
                <a:ea typeface="+mj-ea"/>
                <a:cs typeface="Times New Roman" pitchFamily="18" charset="0"/>
              </a:rPr>
              <a:t>và</a:t>
            </a:r>
            <a:r>
              <a:rPr lang="en-US" sz="2000" dirty="0">
                <a:latin typeface="Times New Roman" pitchFamily="18" charset="0"/>
                <a:ea typeface="+mj-ea"/>
                <a:cs typeface="Times New Roman" pitchFamily="18" charset="0"/>
              </a:rPr>
              <a:t> </a:t>
            </a:r>
            <a:r>
              <a:rPr lang="en-US" sz="2000" dirty="0" err="1">
                <a:latin typeface="Times New Roman" pitchFamily="18" charset="0"/>
                <a:ea typeface="+mj-ea"/>
                <a:cs typeface="Times New Roman" pitchFamily="18" charset="0"/>
              </a:rPr>
              <a:t>dạng</a:t>
            </a:r>
            <a:r>
              <a:rPr lang="en-US" sz="2000" dirty="0">
                <a:latin typeface="Times New Roman" pitchFamily="18" charset="0"/>
                <a:ea typeface="+mj-ea"/>
                <a:cs typeface="Times New Roman" pitchFamily="18" charset="0"/>
              </a:rPr>
              <a:t> </a:t>
            </a:r>
            <a:r>
              <a:rPr lang="en-US" sz="2000" dirty="0" err="1">
                <a:latin typeface="Times New Roman" pitchFamily="18" charset="0"/>
                <a:ea typeface="+mj-ea"/>
                <a:cs typeface="Times New Roman" pitchFamily="18" charset="0"/>
              </a:rPr>
              <a:t>đủ</a:t>
            </a:r>
            <a:r>
              <a:rPr lang="en-US" sz="2000" dirty="0">
                <a:latin typeface="Times New Roman" pitchFamily="18" charset="0"/>
                <a:ea typeface="+mj-ea"/>
                <a:cs typeface="Times New Roman" pitchFamily="18" charset="0"/>
              </a:rPr>
              <a:t>). </a:t>
            </a:r>
          </a:p>
          <a:p>
            <a:pPr lvl="1"/>
            <a:r>
              <a:rPr lang="en-US" sz="2000" dirty="0" err="1">
                <a:latin typeface="Times New Roman" pitchFamily="18" charset="0"/>
                <a:ea typeface="+mj-ea"/>
                <a:cs typeface="Times New Roman" pitchFamily="18" charset="0"/>
              </a:rPr>
              <a:t>Hiểu</a:t>
            </a:r>
            <a:r>
              <a:rPr lang="en-US" sz="2000" dirty="0">
                <a:latin typeface="Times New Roman" pitchFamily="18" charset="0"/>
                <a:ea typeface="+mj-ea"/>
                <a:cs typeface="Times New Roman" pitchFamily="18" charset="0"/>
              </a:rPr>
              <a:t> </a:t>
            </a:r>
            <a:r>
              <a:rPr lang="en-US" sz="2000" dirty="0" err="1">
                <a:latin typeface="Times New Roman" pitchFamily="18" charset="0"/>
                <a:ea typeface="+mj-ea"/>
                <a:cs typeface="Times New Roman" pitchFamily="18" charset="0"/>
              </a:rPr>
              <a:t>được</a:t>
            </a:r>
            <a:r>
              <a:rPr lang="en-US" sz="2000" dirty="0">
                <a:latin typeface="Times New Roman" pitchFamily="18" charset="0"/>
                <a:ea typeface="+mj-ea"/>
                <a:cs typeface="Times New Roman" pitchFamily="18" charset="0"/>
              </a:rPr>
              <a:t> </a:t>
            </a:r>
            <a:r>
              <a:rPr lang="en-US" sz="2000" dirty="0" err="1">
                <a:latin typeface="Times New Roman" pitchFamily="18" charset="0"/>
                <a:ea typeface="+mj-ea"/>
                <a:cs typeface="Times New Roman" pitchFamily="18" charset="0"/>
              </a:rPr>
              <a:t>câu</a:t>
            </a:r>
            <a:r>
              <a:rPr lang="en-US" sz="2000" dirty="0">
                <a:latin typeface="Times New Roman" pitchFamily="18" charset="0"/>
                <a:ea typeface="+mj-ea"/>
                <a:cs typeface="Times New Roman" pitchFamily="18" charset="0"/>
              </a:rPr>
              <a:t> </a:t>
            </a:r>
            <a:r>
              <a:rPr lang="en-US" sz="2000" dirty="0" err="1">
                <a:latin typeface="Times New Roman" pitchFamily="18" charset="0"/>
                <a:ea typeface="+mj-ea"/>
                <a:cs typeface="Times New Roman" pitchFamily="18" charset="0"/>
              </a:rPr>
              <a:t>lệnh</a:t>
            </a:r>
            <a:r>
              <a:rPr lang="en-US" sz="2000" dirty="0">
                <a:latin typeface="Times New Roman" pitchFamily="18" charset="0"/>
                <a:ea typeface="+mj-ea"/>
                <a:cs typeface="Times New Roman" pitchFamily="18" charset="0"/>
              </a:rPr>
              <a:t> </a:t>
            </a:r>
            <a:r>
              <a:rPr lang="en-US" sz="2000" dirty="0" err="1">
                <a:latin typeface="Times New Roman" pitchFamily="18" charset="0"/>
                <a:ea typeface="+mj-ea"/>
                <a:cs typeface="Times New Roman" pitchFamily="18" charset="0"/>
              </a:rPr>
              <a:t>ghép</a:t>
            </a:r>
            <a:r>
              <a:rPr lang="en-US" sz="2000" dirty="0">
                <a:latin typeface="Times New Roman" pitchFamily="18" charset="0"/>
                <a:ea typeface="+mj-ea"/>
                <a:cs typeface="Times New Roman" pitchFamily="18" charset="0"/>
              </a:rPr>
              <a:t>.</a:t>
            </a:r>
          </a:p>
          <a:p>
            <a:pPr marL="457200" lvl="1" indent="0">
              <a:buNone/>
            </a:pPr>
            <a:r>
              <a:rPr lang="fr-FR" sz="2000" dirty="0" err="1">
                <a:latin typeface="Times New Roman" pitchFamily="18" charset="0"/>
                <a:ea typeface="+mj-ea"/>
                <a:cs typeface="Times New Roman" pitchFamily="18" charset="0"/>
              </a:rPr>
              <a:t>Kĩ</a:t>
            </a:r>
            <a:r>
              <a:rPr lang="fr-FR" sz="2000" dirty="0">
                <a:latin typeface="Times New Roman" pitchFamily="18" charset="0"/>
                <a:ea typeface="+mj-ea"/>
                <a:cs typeface="Times New Roman" pitchFamily="18" charset="0"/>
              </a:rPr>
              <a:t> </a:t>
            </a:r>
            <a:r>
              <a:rPr lang="fr-FR" sz="2000" dirty="0" err="1">
                <a:latin typeface="Times New Roman" pitchFamily="18" charset="0"/>
                <a:ea typeface="+mj-ea"/>
                <a:cs typeface="Times New Roman" pitchFamily="18" charset="0"/>
              </a:rPr>
              <a:t>năng</a:t>
            </a:r>
            <a:endParaRPr lang="en-US" sz="2000" dirty="0">
              <a:latin typeface="Times New Roman" pitchFamily="18" charset="0"/>
              <a:ea typeface="+mj-ea"/>
              <a:cs typeface="Times New Roman" pitchFamily="18" charset="0"/>
            </a:endParaRPr>
          </a:p>
          <a:p>
            <a:pPr lvl="1"/>
            <a:r>
              <a:rPr lang="en-US" sz="2000" dirty="0" err="1">
                <a:latin typeface="Times New Roman" pitchFamily="18" charset="0"/>
                <a:ea typeface="+mj-ea"/>
                <a:cs typeface="Times New Roman" pitchFamily="18" charset="0"/>
              </a:rPr>
              <a:t>Viết</a:t>
            </a:r>
            <a:r>
              <a:rPr lang="en-US" sz="2000" dirty="0">
                <a:latin typeface="Times New Roman" pitchFamily="18" charset="0"/>
                <a:ea typeface="+mj-ea"/>
                <a:cs typeface="Times New Roman" pitchFamily="18" charset="0"/>
              </a:rPr>
              <a:t> </a:t>
            </a:r>
            <a:r>
              <a:rPr lang="en-US" sz="2000" dirty="0" err="1">
                <a:latin typeface="Times New Roman" pitchFamily="18" charset="0"/>
                <a:ea typeface="+mj-ea"/>
                <a:cs typeface="Times New Roman" pitchFamily="18" charset="0"/>
              </a:rPr>
              <a:t>đúng</a:t>
            </a:r>
            <a:r>
              <a:rPr lang="en-US" sz="2000" dirty="0">
                <a:latin typeface="Times New Roman" pitchFamily="18" charset="0"/>
                <a:ea typeface="+mj-ea"/>
                <a:cs typeface="Times New Roman" pitchFamily="18" charset="0"/>
              </a:rPr>
              <a:t> </a:t>
            </a:r>
            <a:r>
              <a:rPr lang="en-US" sz="2000" dirty="0" err="1">
                <a:latin typeface="Times New Roman" pitchFamily="18" charset="0"/>
                <a:ea typeface="+mj-ea"/>
                <a:cs typeface="Times New Roman" pitchFamily="18" charset="0"/>
              </a:rPr>
              <a:t>các</a:t>
            </a:r>
            <a:r>
              <a:rPr lang="en-US" sz="2000" dirty="0">
                <a:latin typeface="Times New Roman" pitchFamily="18" charset="0"/>
                <a:ea typeface="+mj-ea"/>
                <a:cs typeface="Times New Roman" pitchFamily="18" charset="0"/>
              </a:rPr>
              <a:t> </a:t>
            </a:r>
            <a:r>
              <a:rPr lang="en-US" sz="2000" dirty="0" err="1">
                <a:latin typeface="Times New Roman" pitchFamily="18" charset="0"/>
                <a:ea typeface="+mj-ea"/>
                <a:cs typeface="Times New Roman" pitchFamily="18" charset="0"/>
              </a:rPr>
              <a:t>lệnh</a:t>
            </a:r>
            <a:r>
              <a:rPr lang="en-US" sz="2000" dirty="0">
                <a:latin typeface="Times New Roman" pitchFamily="18" charset="0"/>
                <a:ea typeface="+mj-ea"/>
                <a:cs typeface="Times New Roman" pitchFamily="18" charset="0"/>
              </a:rPr>
              <a:t> </a:t>
            </a:r>
            <a:r>
              <a:rPr lang="en-US" sz="2000" dirty="0" err="1">
                <a:latin typeface="Times New Roman" pitchFamily="18" charset="0"/>
                <a:ea typeface="+mj-ea"/>
                <a:cs typeface="Times New Roman" pitchFamily="18" charset="0"/>
              </a:rPr>
              <a:t>rẽ</a:t>
            </a:r>
            <a:r>
              <a:rPr lang="en-US" sz="2000" dirty="0">
                <a:latin typeface="Times New Roman" pitchFamily="18" charset="0"/>
                <a:ea typeface="+mj-ea"/>
                <a:cs typeface="Times New Roman" pitchFamily="18" charset="0"/>
              </a:rPr>
              <a:t> </a:t>
            </a:r>
            <a:r>
              <a:rPr lang="en-US" sz="2000" dirty="0" err="1">
                <a:latin typeface="Times New Roman" pitchFamily="18" charset="0"/>
                <a:ea typeface="+mj-ea"/>
                <a:cs typeface="Times New Roman" pitchFamily="18" charset="0"/>
              </a:rPr>
              <a:t>nhánh</a:t>
            </a:r>
            <a:r>
              <a:rPr lang="en-US" sz="2000" dirty="0">
                <a:latin typeface="Times New Roman" pitchFamily="18" charset="0"/>
                <a:ea typeface="+mj-ea"/>
                <a:cs typeface="Times New Roman" pitchFamily="18" charset="0"/>
              </a:rPr>
              <a:t> </a:t>
            </a:r>
            <a:r>
              <a:rPr lang="en-US" sz="2000" dirty="0" err="1">
                <a:latin typeface="Times New Roman" pitchFamily="18" charset="0"/>
                <a:ea typeface="+mj-ea"/>
                <a:cs typeface="Times New Roman" pitchFamily="18" charset="0"/>
              </a:rPr>
              <a:t>khuyết</a:t>
            </a:r>
            <a:r>
              <a:rPr lang="en-US" sz="2000" dirty="0">
                <a:latin typeface="Times New Roman" pitchFamily="18" charset="0"/>
                <a:ea typeface="+mj-ea"/>
                <a:cs typeface="Times New Roman" pitchFamily="18" charset="0"/>
              </a:rPr>
              <a:t>, </a:t>
            </a:r>
            <a:r>
              <a:rPr lang="en-US" sz="2000" dirty="0" err="1">
                <a:latin typeface="Times New Roman" pitchFamily="18" charset="0"/>
                <a:ea typeface="+mj-ea"/>
                <a:cs typeface="Times New Roman" pitchFamily="18" charset="0"/>
              </a:rPr>
              <a:t>rẽ</a:t>
            </a:r>
            <a:r>
              <a:rPr lang="en-US" sz="2000" dirty="0">
                <a:latin typeface="Times New Roman" pitchFamily="18" charset="0"/>
                <a:ea typeface="+mj-ea"/>
                <a:cs typeface="Times New Roman" pitchFamily="18" charset="0"/>
              </a:rPr>
              <a:t> </a:t>
            </a:r>
            <a:r>
              <a:rPr lang="en-US" sz="2000" dirty="0" err="1">
                <a:latin typeface="Times New Roman" pitchFamily="18" charset="0"/>
                <a:ea typeface="+mj-ea"/>
                <a:cs typeface="Times New Roman" pitchFamily="18" charset="0"/>
              </a:rPr>
              <a:t>nhánh</a:t>
            </a:r>
            <a:r>
              <a:rPr lang="en-US" sz="2000" dirty="0">
                <a:latin typeface="Times New Roman" pitchFamily="18" charset="0"/>
                <a:ea typeface="+mj-ea"/>
                <a:cs typeface="Times New Roman" pitchFamily="18" charset="0"/>
              </a:rPr>
              <a:t> </a:t>
            </a:r>
            <a:r>
              <a:rPr lang="en-US" sz="2000" dirty="0" err="1">
                <a:latin typeface="Times New Roman" pitchFamily="18" charset="0"/>
                <a:ea typeface="+mj-ea"/>
                <a:cs typeface="Times New Roman" pitchFamily="18" charset="0"/>
              </a:rPr>
              <a:t>đầy</a:t>
            </a:r>
            <a:r>
              <a:rPr lang="en-US" sz="2000" dirty="0">
                <a:latin typeface="Times New Roman" pitchFamily="18" charset="0"/>
                <a:ea typeface="+mj-ea"/>
                <a:cs typeface="Times New Roman" pitchFamily="18" charset="0"/>
              </a:rPr>
              <a:t> </a:t>
            </a:r>
            <a:r>
              <a:rPr lang="en-US" sz="2000" dirty="0" err="1">
                <a:latin typeface="Times New Roman" pitchFamily="18" charset="0"/>
                <a:ea typeface="+mj-ea"/>
                <a:cs typeface="Times New Roman" pitchFamily="18" charset="0"/>
              </a:rPr>
              <a:t>đủ</a:t>
            </a:r>
            <a:r>
              <a:rPr lang="en-US" sz="2000" dirty="0">
                <a:latin typeface="Times New Roman" pitchFamily="18" charset="0"/>
                <a:ea typeface="+mj-ea"/>
                <a:cs typeface="Times New Roman" pitchFamily="18" charset="0"/>
              </a:rPr>
              <a:t>.</a:t>
            </a:r>
          </a:p>
          <a:p>
            <a:pPr lvl="1"/>
            <a:r>
              <a:rPr lang="en-US" sz="2000" dirty="0" err="1">
                <a:latin typeface="Times New Roman" pitchFamily="18" charset="0"/>
                <a:ea typeface="+mj-ea"/>
                <a:cs typeface="Times New Roman" pitchFamily="18" charset="0"/>
              </a:rPr>
              <a:t>Biết</a:t>
            </a:r>
            <a:r>
              <a:rPr lang="en-US" sz="2000" dirty="0">
                <a:latin typeface="Times New Roman" pitchFamily="18" charset="0"/>
                <a:ea typeface="+mj-ea"/>
                <a:cs typeface="Times New Roman" pitchFamily="18" charset="0"/>
              </a:rPr>
              <a:t> </a:t>
            </a:r>
            <a:r>
              <a:rPr lang="en-US" sz="2000" dirty="0" err="1">
                <a:latin typeface="Times New Roman" pitchFamily="18" charset="0"/>
                <a:ea typeface="+mj-ea"/>
                <a:cs typeface="Times New Roman" pitchFamily="18" charset="0"/>
              </a:rPr>
              <a:t>sử</a:t>
            </a:r>
            <a:r>
              <a:rPr lang="en-US" sz="2000" dirty="0">
                <a:latin typeface="Times New Roman" pitchFamily="18" charset="0"/>
                <a:ea typeface="+mj-ea"/>
                <a:cs typeface="Times New Roman" pitchFamily="18" charset="0"/>
              </a:rPr>
              <a:t> </a:t>
            </a:r>
            <a:r>
              <a:rPr lang="en-US" sz="2000" dirty="0" err="1">
                <a:latin typeface="Times New Roman" pitchFamily="18" charset="0"/>
                <a:ea typeface="+mj-ea"/>
                <a:cs typeface="Times New Roman" pitchFamily="18" charset="0"/>
              </a:rPr>
              <a:t>dụng</a:t>
            </a:r>
            <a:r>
              <a:rPr lang="en-US" sz="2000" dirty="0">
                <a:latin typeface="Times New Roman" pitchFamily="18" charset="0"/>
                <a:ea typeface="+mj-ea"/>
                <a:cs typeface="Times New Roman" pitchFamily="18" charset="0"/>
              </a:rPr>
              <a:t> </a:t>
            </a:r>
            <a:r>
              <a:rPr lang="en-US" sz="2000" dirty="0" err="1">
                <a:latin typeface="Times New Roman" pitchFamily="18" charset="0"/>
                <a:ea typeface="+mj-ea"/>
                <a:cs typeface="Times New Roman" pitchFamily="18" charset="0"/>
              </a:rPr>
              <a:t>đúng</a:t>
            </a:r>
            <a:r>
              <a:rPr lang="en-US" sz="2000" dirty="0">
                <a:latin typeface="Times New Roman" pitchFamily="18" charset="0"/>
                <a:ea typeface="+mj-ea"/>
                <a:cs typeface="Times New Roman" pitchFamily="18" charset="0"/>
              </a:rPr>
              <a:t> </a:t>
            </a:r>
            <a:r>
              <a:rPr lang="en-US" sz="2000" dirty="0" err="1">
                <a:latin typeface="Times New Roman" pitchFamily="18" charset="0"/>
                <a:ea typeface="+mj-ea"/>
                <a:cs typeface="Times New Roman" pitchFamily="18" charset="0"/>
              </a:rPr>
              <a:t>và</a:t>
            </a:r>
            <a:r>
              <a:rPr lang="en-US" sz="2000" dirty="0">
                <a:latin typeface="Times New Roman" pitchFamily="18" charset="0"/>
                <a:ea typeface="+mj-ea"/>
                <a:cs typeface="Times New Roman" pitchFamily="18" charset="0"/>
              </a:rPr>
              <a:t> </a:t>
            </a:r>
            <a:r>
              <a:rPr lang="en-US" sz="2000" dirty="0" err="1">
                <a:latin typeface="Times New Roman" pitchFamily="18" charset="0"/>
                <a:ea typeface="+mj-ea"/>
                <a:cs typeface="Times New Roman" pitchFamily="18" charset="0"/>
              </a:rPr>
              <a:t>có</a:t>
            </a:r>
            <a:r>
              <a:rPr lang="en-US" sz="2000" dirty="0">
                <a:latin typeface="Times New Roman" pitchFamily="18" charset="0"/>
                <a:ea typeface="+mj-ea"/>
                <a:cs typeface="Times New Roman" pitchFamily="18" charset="0"/>
              </a:rPr>
              <a:t> </a:t>
            </a:r>
            <a:r>
              <a:rPr lang="en-US" sz="2000" dirty="0" err="1">
                <a:latin typeface="Times New Roman" pitchFamily="18" charset="0"/>
                <a:ea typeface="+mj-ea"/>
                <a:cs typeface="Times New Roman" pitchFamily="18" charset="0"/>
              </a:rPr>
              <a:t>hiệu</a:t>
            </a:r>
            <a:r>
              <a:rPr lang="en-US" sz="2000" dirty="0">
                <a:latin typeface="Times New Roman" pitchFamily="18" charset="0"/>
                <a:ea typeface="+mj-ea"/>
                <a:cs typeface="Times New Roman" pitchFamily="18" charset="0"/>
              </a:rPr>
              <a:t> </a:t>
            </a:r>
            <a:r>
              <a:rPr lang="en-US" sz="2000" dirty="0" err="1">
                <a:latin typeface="Times New Roman" pitchFamily="18" charset="0"/>
                <a:ea typeface="+mj-ea"/>
                <a:cs typeface="Times New Roman" pitchFamily="18" charset="0"/>
              </a:rPr>
              <a:t>quả</a:t>
            </a:r>
            <a:r>
              <a:rPr lang="en-US" sz="2000" dirty="0">
                <a:latin typeface="Times New Roman" pitchFamily="18" charset="0"/>
                <a:ea typeface="+mj-ea"/>
                <a:cs typeface="Times New Roman" pitchFamily="18" charset="0"/>
              </a:rPr>
              <a:t> </a:t>
            </a:r>
            <a:r>
              <a:rPr lang="en-US" sz="2000" dirty="0" err="1">
                <a:latin typeface="Times New Roman" pitchFamily="18" charset="0"/>
                <a:ea typeface="+mj-ea"/>
                <a:cs typeface="Times New Roman" pitchFamily="18" charset="0"/>
              </a:rPr>
              <a:t>câu</a:t>
            </a:r>
            <a:r>
              <a:rPr lang="en-US" sz="2000" dirty="0">
                <a:latin typeface="Times New Roman" pitchFamily="18" charset="0"/>
                <a:ea typeface="+mj-ea"/>
                <a:cs typeface="Times New Roman" pitchFamily="18" charset="0"/>
              </a:rPr>
              <a:t> </a:t>
            </a:r>
            <a:r>
              <a:rPr lang="en-US" sz="2000" dirty="0" err="1">
                <a:latin typeface="Times New Roman" pitchFamily="18" charset="0"/>
                <a:ea typeface="+mj-ea"/>
                <a:cs typeface="Times New Roman" pitchFamily="18" charset="0"/>
              </a:rPr>
              <a:t>lệnh</a:t>
            </a:r>
            <a:r>
              <a:rPr lang="en-US" sz="2000" dirty="0">
                <a:latin typeface="Times New Roman" pitchFamily="18" charset="0"/>
                <a:ea typeface="+mj-ea"/>
                <a:cs typeface="Times New Roman" pitchFamily="18" charset="0"/>
              </a:rPr>
              <a:t> </a:t>
            </a:r>
            <a:r>
              <a:rPr lang="en-US" sz="2000" dirty="0" err="1">
                <a:latin typeface="Times New Roman" pitchFamily="18" charset="0"/>
                <a:ea typeface="+mj-ea"/>
                <a:cs typeface="Times New Roman" pitchFamily="18" charset="0"/>
              </a:rPr>
              <a:t>rẽ</a:t>
            </a:r>
            <a:r>
              <a:rPr lang="en-US" sz="2000" dirty="0">
                <a:latin typeface="Times New Roman" pitchFamily="18" charset="0"/>
                <a:ea typeface="+mj-ea"/>
                <a:cs typeface="Times New Roman" pitchFamily="18" charset="0"/>
              </a:rPr>
              <a:t> </a:t>
            </a:r>
            <a:r>
              <a:rPr lang="en-US" sz="2000" dirty="0" err="1">
                <a:latin typeface="Times New Roman" pitchFamily="18" charset="0"/>
                <a:ea typeface="+mj-ea"/>
                <a:cs typeface="Times New Roman" pitchFamily="18" charset="0"/>
              </a:rPr>
              <a:t>nhánh</a:t>
            </a:r>
            <a:r>
              <a:rPr lang="en-US" sz="2000" dirty="0">
                <a:latin typeface="Times New Roman" pitchFamily="18" charset="0"/>
                <a:ea typeface="+mj-ea"/>
                <a:cs typeface="Times New Roman" pitchFamily="18" charset="0"/>
              </a:rPr>
              <a:t>.</a:t>
            </a:r>
          </a:p>
          <a:p>
            <a:endParaRPr lang="en-US" sz="2000" dirty="0">
              <a:latin typeface="Times New Roman" pitchFamily="18" charset="0"/>
              <a:ea typeface="+mj-ea"/>
              <a:cs typeface="Times New Roman" pitchFamily="18" charset="0"/>
            </a:endParaRPr>
          </a:p>
        </p:txBody>
      </p:sp>
      <p:sp>
        <p:nvSpPr>
          <p:cNvPr id="5" name="Slide Number Placeholder 4"/>
          <p:cNvSpPr>
            <a:spLocks noGrp="1"/>
          </p:cNvSpPr>
          <p:nvPr>
            <p:ph type="sldNum" sz="quarter" idx="12"/>
          </p:nvPr>
        </p:nvSpPr>
        <p:spPr/>
        <p:txBody>
          <a:bodyPr/>
          <a:lstStyle/>
          <a:p>
            <a:fld id="{59015CCD-C639-4333-A91C-D014D59ED9CA}" type="slidenum">
              <a:rPr lang="en-US" smtClean="0"/>
              <a:pPr/>
              <a:t>21</a:t>
            </a:fld>
            <a:endParaRPr lang="en-US"/>
          </a:p>
        </p:txBody>
      </p:sp>
    </p:spTree>
    <p:extLst>
      <p:ext uri="{BB962C8B-B14F-4D97-AF65-F5344CB8AC3E}">
        <p14:creationId xmlns:p14="http://schemas.microsoft.com/office/powerpoint/2010/main" xmlns="" val="46199912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p:spPr>
        <p:txBody>
          <a:bodyPr>
            <a:noAutofit/>
          </a:bodyPr>
          <a:lstStyle/>
          <a:p>
            <a:r>
              <a:rPr lang="vi-VN" sz="2800" dirty="0" smtClean="0">
                <a:latin typeface="Times New Roman" pitchFamily="18" charset="0"/>
                <a:cs typeface="Times New Roman" pitchFamily="18" charset="0"/>
              </a:rPr>
              <a:t>Bước 3: </a:t>
            </a:r>
            <a:r>
              <a:rPr lang="vi-VN" sz="2800" dirty="0">
                <a:latin typeface="Times New Roman" pitchFamily="18" charset="0"/>
                <a:cs typeface="Times New Roman" pitchFamily="18" charset="0"/>
              </a:rPr>
              <a:t>Xây</a:t>
            </a:r>
            <a:r>
              <a:rPr lang="vi-VN" sz="2800" dirty="0" smtClean="0">
                <a:latin typeface="Times New Roman" pitchFamily="18" charset="0"/>
                <a:cs typeface="Times New Roman" pitchFamily="18" charset="0"/>
              </a:rPr>
              <a:t> dựng bảng mô tả các mức độ yêu cầu cần đạt cho mỗi loại câu hỏi/bài tập trong chủ đề</a:t>
            </a:r>
            <a:endParaRPr lang="en-US" sz="2800"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169583977"/>
              </p:ext>
            </p:extLst>
          </p:nvPr>
        </p:nvGraphicFramePr>
        <p:xfrm>
          <a:off x="76200" y="1475232"/>
          <a:ext cx="9018895" cy="4713505"/>
        </p:xfrm>
        <a:graphic>
          <a:graphicData uri="http://schemas.openxmlformats.org/drawingml/2006/table">
            <a:tbl>
              <a:tblPr firstRow="1" firstCol="1" bandRow="1">
                <a:tableStyleId>{5C22544A-7EE6-4342-B048-85BDC9FD1C3A}</a:tableStyleId>
              </a:tblPr>
              <a:tblGrid>
                <a:gridCol w="758028"/>
                <a:gridCol w="815607"/>
                <a:gridCol w="1931565"/>
                <a:gridCol w="1600200"/>
                <a:gridCol w="1828800"/>
                <a:gridCol w="2084695"/>
              </a:tblGrid>
              <a:tr h="374962">
                <a:tc>
                  <a:txBody>
                    <a:bodyPr/>
                    <a:lstStyle/>
                    <a:p>
                      <a:pPr>
                        <a:lnSpc>
                          <a:spcPct val="130000"/>
                        </a:lnSpc>
                        <a:spcAft>
                          <a:spcPts val="0"/>
                        </a:spcAft>
                      </a:pPr>
                      <a:r>
                        <a:rPr lang="en-US" sz="1100" dirty="0" err="1">
                          <a:effectLst/>
                        </a:rPr>
                        <a:t>Nội</a:t>
                      </a:r>
                      <a:r>
                        <a:rPr lang="en-US" sz="1100" dirty="0">
                          <a:effectLst/>
                        </a:rPr>
                        <a:t> dung</a:t>
                      </a:r>
                      <a:endParaRPr lang="en-US" sz="1100" dirty="0">
                        <a:effectLst/>
                        <a:latin typeface="Times New Roman"/>
                        <a:ea typeface="Times New Roman"/>
                      </a:endParaRPr>
                    </a:p>
                  </a:txBody>
                  <a:tcPr marL="25874" marR="25874" marT="0" marB="0"/>
                </a:tc>
                <a:tc>
                  <a:txBody>
                    <a:bodyPr/>
                    <a:lstStyle/>
                    <a:p>
                      <a:pPr>
                        <a:lnSpc>
                          <a:spcPct val="130000"/>
                        </a:lnSpc>
                        <a:spcAft>
                          <a:spcPts val="0"/>
                        </a:spcAft>
                      </a:pPr>
                      <a:r>
                        <a:rPr lang="en-US" sz="1100" dirty="0" err="1">
                          <a:effectLst/>
                        </a:rPr>
                        <a:t>Loại</a:t>
                      </a:r>
                      <a:r>
                        <a:rPr lang="en-US" sz="1100" dirty="0">
                          <a:effectLst/>
                        </a:rPr>
                        <a:t> </a:t>
                      </a:r>
                      <a:r>
                        <a:rPr lang="en-US" sz="1100" dirty="0" err="1">
                          <a:effectLst/>
                        </a:rPr>
                        <a:t>câu</a:t>
                      </a:r>
                      <a:r>
                        <a:rPr lang="en-US" sz="1100" dirty="0">
                          <a:effectLst/>
                        </a:rPr>
                        <a:t> </a:t>
                      </a:r>
                      <a:r>
                        <a:rPr lang="en-US" sz="1100" dirty="0" err="1">
                          <a:effectLst/>
                        </a:rPr>
                        <a:t>hỏi</a:t>
                      </a:r>
                      <a:r>
                        <a:rPr lang="en-US" sz="1100" dirty="0">
                          <a:effectLst/>
                        </a:rPr>
                        <a:t>/</a:t>
                      </a:r>
                      <a:r>
                        <a:rPr lang="en-US" sz="1100" dirty="0" err="1">
                          <a:effectLst/>
                        </a:rPr>
                        <a:t>bài</a:t>
                      </a:r>
                      <a:r>
                        <a:rPr lang="en-US" sz="1100" dirty="0">
                          <a:effectLst/>
                        </a:rPr>
                        <a:t> </a:t>
                      </a:r>
                      <a:r>
                        <a:rPr lang="en-US" sz="1100" dirty="0" err="1">
                          <a:effectLst/>
                        </a:rPr>
                        <a:t>tập</a:t>
                      </a:r>
                      <a:endParaRPr lang="en-US" sz="1100" dirty="0">
                        <a:effectLst/>
                        <a:latin typeface="Times New Roman"/>
                        <a:ea typeface="Times New Roman"/>
                      </a:endParaRPr>
                    </a:p>
                  </a:txBody>
                  <a:tcPr marL="25874" marR="25874" marT="0" marB="0"/>
                </a:tc>
                <a:tc>
                  <a:txBody>
                    <a:bodyPr/>
                    <a:lstStyle/>
                    <a:p>
                      <a:pPr>
                        <a:lnSpc>
                          <a:spcPct val="130000"/>
                        </a:lnSpc>
                        <a:spcAft>
                          <a:spcPts val="0"/>
                        </a:spcAft>
                      </a:pPr>
                      <a:r>
                        <a:rPr lang="en-US" sz="1100" dirty="0" err="1">
                          <a:effectLst/>
                        </a:rPr>
                        <a:t>Nhận</a:t>
                      </a:r>
                      <a:r>
                        <a:rPr lang="en-US" sz="1100" dirty="0">
                          <a:effectLst/>
                        </a:rPr>
                        <a:t> </a:t>
                      </a:r>
                      <a:r>
                        <a:rPr lang="en-US" sz="1100" dirty="0" err="1">
                          <a:effectLst/>
                        </a:rPr>
                        <a:t>biết</a:t>
                      </a:r>
                      <a:endParaRPr lang="en-US" sz="1100" dirty="0">
                        <a:effectLst/>
                      </a:endParaRPr>
                    </a:p>
                    <a:p>
                      <a:pPr>
                        <a:lnSpc>
                          <a:spcPct val="130000"/>
                        </a:lnSpc>
                        <a:spcAft>
                          <a:spcPts val="0"/>
                        </a:spcAft>
                      </a:pPr>
                      <a:r>
                        <a:rPr lang="en-US" sz="1100" dirty="0">
                          <a:effectLst/>
                        </a:rPr>
                        <a:t>(</a:t>
                      </a:r>
                      <a:r>
                        <a:rPr lang="en-US" sz="1100" dirty="0" err="1">
                          <a:effectLst/>
                        </a:rPr>
                        <a:t>Mô</a:t>
                      </a:r>
                      <a:r>
                        <a:rPr lang="en-US" sz="1100" dirty="0">
                          <a:effectLst/>
                        </a:rPr>
                        <a:t> </a:t>
                      </a:r>
                      <a:r>
                        <a:rPr lang="en-US" sz="1100" dirty="0" err="1">
                          <a:effectLst/>
                        </a:rPr>
                        <a:t>tả</a:t>
                      </a:r>
                      <a:r>
                        <a:rPr lang="en-US" sz="1100" dirty="0">
                          <a:effectLst/>
                        </a:rPr>
                        <a:t> </a:t>
                      </a:r>
                      <a:r>
                        <a:rPr lang="en-US" sz="1100" dirty="0" err="1">
                          <a:effectLst/>
                        </a:rPr>
                        <a:t>yêu</a:t>
                      </a:r>
                      <a:r>
                        <a:rPr lang="en-US" sz="1100" dirty="0">
                          <a:effectLst/>
                        </a:rPr>
                        <a:t> </a:t>
                      </a:r>
                      <a:r>
                        <a:rPr lang="en-US" sz="1100" dirty="0" err="1">
                          <a:effectLst/>
                        </a:rPr>
                        <a:t>cầu</a:t>
                      </a:r>
                      <a:r>
                        <a:rPr lang="en-US" sz="1100" dirty="0">
                          <a:effectLst/>
                        </a:rPr>
                        <a:t> </a:t>
                      </a:r>
                      <a:r>
                        <a:rPr lang="en-US" sz="1100" dirty="0" err="1">
                          <a:effectLst/>
                        </a:rPr>
                        <a:t>cần</a:t>
                      </a:r>
                      <a:r>
                        <a:rPr lang="en-US" sz="1100" dirty="0">
                          <a:effectLst/>
                        </a:rPr>
                        <a:t> </a:t>
                      </a:r>
                      <a:r>
                        <a:rPr lang="en-US" sz="1100" dirty="0" err="1">
                          <a:effectLst/>
                        </a:rPr>
                        <a:t>đạt</a:t>
                      </a:r>
                      <a:r>
                        <a:rPr lang="en-US" sz="1100" dirty="0">
                          <a:effectLst/>
                        </a:rPr>
                        <a:t>)</a:t>
                      </a:r>
                      <a:endParaRPr lang="en-US" sz="1100" dirty="0">
                        <a:effectLst/>
                        <a:latin typeface="Times New Roman"/>
                        <a:ea typeface="Times New Roman"/>
                      </a:endParaRPr>
                    </a:p>
                  </a:txBody>
                  <a:tcPr marL="25874" marR="25874" marT="0" marB="0"/>
                </a:tc>
                <a:tc>
                  <a:txBody>
                    <a:bodyPr/>
                    <a:lstStyle/>
                    <a:p>
                      <a:pPr>
                        <a:lnSpc>
                          <a:spcPct val="130000"/>
                        </a:lnSpc>
                        <a:spcAft>
                          <a:spcPts val="0"/>
                        </a:spcAft>
                      </a:pPr>
                      <a:r>
                        <a:rPr lang="en-US" sz="1100" dirty="0" err="1">
                          <a:effectLst/>
                        </a:rPr>
                        <a:t>Thông</a:t>
                      </a:r>
                      <a:r>
                        <a:rPr lang="en-US" sz="1100" dirty="0">
                          <a:effectLst/>
                        </a:rPr>
                        <a:t> </a:t>
                      </a:r>
                      <a:r>
                        <a:rPr lang="en-US" sz="1100" dirty="0" err="1">
                          <a:effectLst/>
                        </a:rPr>
                        <a:t>hiểu</a:t>
                      </a:r>
                      <a:endParaRPr lang="en-US" sz="1100" dirty="0">
                        <a:effectLst/>
                      </a:endParaRPr>
                    </a:p>
                    <a:p>
                      <a:pPr>
                        <a:lnSpc>
                          <a:spcPct val="130000"/>
                        </a:lnSpc>
                        <a:spcAft>
                          <a:spcPts val="0"/>
                        </a:spcAft>
                      </a:pPr>
                      <a:r>
                        <a:rPr lang="en-US" sz="1100" dirty="0">
                          <a:effectLst/>
                        </a:rPr>
                        <a:t>(</a:t>
                      </a:r>
                      <a:r>
                        <a:rPr lang="en-US" sz="1100" dirty="0" err="1">
                          <a:effectLst/>
                        </a:rPr>
                        <a:t>Mô</a:t>
                      </a:r>
                      <a:r>
                        <a:rPr lang="en-US" sz="1100" dirty="0">
                          <a:effectLst/>
                        </a:rPr>
                        <a:t> </a:t>
                      </a:r>
                      <a:r>
                        <a:rPr lang="en-US" sz="1100" dirty="0" err="1">
                          <a:effectLst/>
                        </a:rPr>
                        <a:t>tả</a:t>
                      </a:r>
                      <a:r>
                        <a:rPr lang="en-US" sz="1100" dirty="0">
                          <a:effectLst/>
                        </a:rPr>
                        <a:t> </a:t>
                      </a:r>
                      <a:r>
                        <a:rPr lang="en-US" sz="1100" dirty="0" err="1">
                          <a:effectLst/>
                        </a:rPr>
                        <a:t>yêu</a:t>
                      </a:r>
                      <a:r>
                        <a:rPr lang="en-US" sz="1100" dirty="0">
                          <a:effectLst/>
                        </a:rPr>
                        <a:t> </a:t>
                      </a:r>
                      <a:r>
                        <a:rPr lang="en-US" sz="1100" dirty="0" err="1">
                          <a:effectLst/>
                        </a:rPr>
                        <a:t>cầu</a:t>
                      </a:r>
                      <a:r>
                        <a:rPr lang="en-US" sz="1100" dirty="0">
                          <a:effectLst/>
                        </a:rPr>
                        <a:t> </a:t>
                      </a:r>
                      <a:r>
                        <a:rPr lang="en-US" sz="1100" dirty="0" err="1">
                          <a:effectLst/>
                        </a:rPr>
                        <a:t>cần</a:t>
                      </a:r>
                      <a:r>
                        <a:rPr lang="en-US" sz="1100" dirty="0">
                          <a:effectLst/>
                        </a:rPr>
                        <a:t> </a:t>
                      </a:r>
                      <a:r>
                        <a:rPr lang="en-US" sz="1100" dirty="0" err="1">
                          <a:effectLst/>
                        </a:rPr>
                        <a:t>đạt</a:t>
                      </a:r>
                      <a:r>
                        <a:rPr lang="en-US" sz="1100" dirty="0">
                          <a:effectLst/>
                        </a:rPr>
                        <a:t>)</a:t>
                      </a:r>
                      <a:endParaRPr lang="en-US" sz="1100" dirty="0">
                        <a:effectLst/>
                        <a:latin typeface="Times New Roman"/>
                        <a:ea typeface="Times New Roman"/>
                      </a:endParaRPr>
                    </a:p>
                  </a:txBody>
                  <a:tcPr marL="25874" marR="25874" marT="0" marB="0"/>
                </a:tc>
                <a:tc>
                  <a:txBody>
                    <a:bodyPr/>
                    <a:lstStyle/>
                    <a:p>
                      <a:pPr>
                        <a:lnSpc>
                          <a:spcPct val="130000"/>
                        </a:lnSpc>
                        <a:spcAft>
                          <a:spcPts val="0"/>
                        </a:spcAft>
                      </a:pPr>
                      <a:r>
                        <a:rPr lang="en-US" sz="1100" dirty="0" err="1">
                          <a:effectLst/>
                        </a:rPr>
                        <a:t>Vận</a:t>
                      </a:r>
                      <a:r>
                        <a:rPr lang="en-US" sz="1100" dirty="0">
                          <a:effectLst/>
                        </a:rPr>
                        <a:t> </a:t>
                      </a:r>
                      <a:r>
                        <a:rPr lang="en-US" sz="1100" dirty="0" err="1">
                          <a:effectLst/>
                        </a:rPr>
                        <a:t>dụng</a:t>
                      </a:r>
                      <a:r>
                        <a:rPr lang="en-US" sz="1100" dirty="0">
                          <a:effectLst/>
                        </a:rPr>
                        <a:t> </a:t>
                      </a:r>
                      <a:r>
                        <a:rPr lang="en-US" sz="1100" dirty="0" err="1">
                          <a:effectLst/>
                        </a:rPr>
                        <a:t>thấp</a:t>
                      </a:r>
                      <a:endParaRPr lang="en-US" sz="1100" dirty="0">
                        <a:effectLst/>
                      </a:endParaRPr>
                    </a:p>
                    <a:p>
                      <a:pPr>
                        <a:lnSpc>
                          <a:spcPct val="130000"/>
                        </a:lnSpc>
                        <a:spcAft>
                          <a:spcPts val="0"/>
                        </a:spcAft>
                      </a:pPr>
                      <a:r>
                        <a:rPr lang="en-US" sz="1100" dirty="0">
                          <a:effectLst/>
                        </a:rPr>
                        <a:t>(</a:t>
                      </a:r>
                      <a:r>
                        <a:rPr lang="en-US" sz="1100" dirty="0" err="1">
                          <a:effectLst/>
                        </a:rPr>
                        <a:t>Mô</a:t>
                      </a:r>
                      <a:r>
                        <a:rPr lang="en-US" sz="1100" dirty="0">
                          <a:effectLst/>
                        </a:rPr>
                        <a:t> </a:t>
                      </a:r>
                      <a:r>
                        <a:rPr lang="en-US" sz="1100" dirty="0" err="1">
                          <a:effectLst/>
                        </a:rPr>
                        <a:t>tả</a:t>
                      </a:r>
                      <a:r>
                        <a:rPr lang="en-US" sz="1100" dirty="0">
                          <a:effectLst/>
                        </a:rPr>
                        <a:t> </a:t>
                      </a:r>
                      <a:r>
                        <a:rPr lang="en-US" sz="1100" dirty="0" err="1">
                          <a:effectLst/>
                        </a:rPr>
                        <a:t>yêu</a:t>
                      </a:r>
                      <a:r>
                        <a:rPr lang="en-US" sz="1100" dirty="0">
                          <a:effectLst/>
                        </a:rPr>
                        <a:t> </a:t>
                      </a:r>
                      <a:r>
                        <a:rPr lang="en-US" sz="1100" dirty="0" err="1">
                          <a:effectLst/>
                        </a:rPr>
                        <a:t>cầu</a:t>
                      </a:r>
                      <a:r>
                        <a:rPr lang="en-US" sz="1100" dirty="0">
                          <a:effectLst/>
                        </a:rPr>
                        <a:t> </a:t>
                      </a:r>
                      <a:r>
                        <a:rPr lang="en-US" sz="1100" dirty="0" err="1">
                          <a:effectLst/>
                        </a:rPr>
                        <a:t>cần</a:t>
                      </a:r>
                      <a:r>
                        <a:rPr lang="en-US" sz="1100" dirty="0">
                          <a:effectLst/>
                        </a:rPr>
                        <a:t> </a:t>
                      </a:r>
                      <a:r>
                        <a:rPr lang="en-US" sz="1100" dirty="0" err="1">
                          <a:effectLst/>
                        </a:rPr>
                        <a:t>đạt</a:t>
                      </a:r>
                      <a:r>
                        <a:rPr lang="en-US" sz="1100" dirty="0">
                          <a:effectLst/>
                        </a:rPr>
                        <a:t>)</a:t>
                      </a:r>
                      <a:endParaRPr lang="en-US" sz="1100" dirty="0">
                        <a:effectLst/>
                        <a:latin typeface="Times New Roman"/>
                        <a:ea typeface="Times New Roman"/>
                      </a:endParaRPr>
                    </a:p>
                  </a:txBody>
                  <a:tcPr marL="25874" marR="25874" marT="0" marB="0"/>
                </a:tc>
                <a:tc>
                  <a:txBody>
                    <a:bodyPr/>
                    <a:lstStyle/>
                    <a:p>
                      <a:pPr>
                        <a:lnSpc>
                          <a:spcPct val="130000"/>
                        </a:lnSpc>
                        <a:spcAft>
                          <a:spcPts val="0"/>
                        </a:spcAft>
                      </a:pPr>
                      <a:r>
                        <a:rPr lang="en-US" sz="1100" dirty="0" err="1">
                          <a:effectLst/>
                        </a:rPr>
                        <a:t>Vận</a:t>
                      </a:r>
                      <a:r>
                        <a:rPr lang="en-US" sz="1100" dirty="0">
                          <a:effectLst/>
                        </a:rPr>
                        <a:t> </a:t>
                      </a:r>
                      <a:r>
                        <a:rPr lang="en-US" sz="1100" dirty="0" err="1">
                          <a:effectLst/>
                        </a:rPr>
                        <a:t>dụng</a:t>
                      </a:r>
                      <a:r>
                        <a:rPr lang="en-US" sz="1100" dirty="0">
                          <a:effectLst/>
                        </a:rPr>
                        <a:t> </a:t>
                      </a:r>
                      <a:r>
                        <a:rPr lang="en-US" sz="1100" dirty="0" err="1">
                          <a:effectLst/>
                        </a:rPr>
                        <a:t>cao</a:t>
                      </a:r>
                      <a:endParaRPr lang="en-US" sz="1100" dirty="0">
                        <a:effectLst/>
                      </a:endParaRPr>
                    </a:p>
                    <a:p>
                      <a:pPr>
                        <a:lnSpc>
                          <a:spcPct val="130000"/>
                        </a:lnSpc>
                        <a:spcAft>
                          <a:spcPts val="0"/>
                        </a:spcAft>
                      </a:pPr>
                      <a:r>
                        <a:rPr lang="en-US" sz="1100" dirty="0">
                          <a:effectLst/>
                        </a:rPr>
                        <a:t>(</a:t>
                      </a:r>
                      <a:r>
                        <a:rPr lang="en-US" sz="1100" dirty="0" err="1">
                          <a:effectLst/>
                        </a:rPr>
                        <a:t>Mô</a:t>
                      </a:r>
                      <a:r>
                        <a:rPr lang="en-US" sz="1100" dirty="0">
                          <a:effectLst/>
                        </a:rPr>
                        <a:t> </a:t>
                      </a:r>
                      <a:r>
                        <a:rPr lang="en-US" sz="1100" dirty="0" err="1">
                          <a:effectLst/>
                        </a:rPr>
                        <a:t>tả</a:t>
                      </a:r>
                      <a:r>
                        <a:rPr lang="en-US" sz="1100" dirty="0">
                          <a:effectLst/>
                        </a:rPr>
                        <a:t> </a:t>
                      </a:r>
                      <a:r>
                        <a:rPr lang="en-US" sz="1100" dirty="0" err="1">
                          <a:effectLst/>
                        </a:rPr>
                        <a:t>yêu</a:t>
                      </a:r>
                      <a:r>
                        <a:rPr lang="en-US" sz="1100" dirty="0">
                          <a:effectLst/>
                        </a:rPr>
                        <a:t> </a:t>
                      </a:r>
                      <a:r>
                        <a:rPr lang="en-US" sz="1100" dirty="0" err="1">
                          <a:effectLst/>
                        </a:rPr>
                        <a:t>cầu</a:t>
                      </a:r>
                      <a:r>
                        <a:rPr lang="en-US" sz="1100" dirty="0">
                          <a:effectLst/>
                        </a:rPr>
                        <a:t> </a:t>
                      </a:r>
                      <a:r>
                        <a:rPr lang="en-US" sz="1100" dirty="0" err="1">
                          <a:effectLst/>
                        </a:rPr>
                        <a:t>cần</a:t>
                      </a:r>
                      <a:r>
                        <a:rPr lang="en-US" sz="1100" dirty="0">
                          <a:effectLst/>
                        </a:rPr>
                        <a:t> </a:t>
                      </a:r>
                      <a:r>
                        <a:rPr lang="en-US" sz="1100" dirty="0" err="1">
                          <a:effectLst/>
                        </a:rPr>
                        <a:t>đạt</a:t>
                      </a:r>
                      <a:r>
                        <a:rPr lang="en-US" sz="1100" dirty="0">
                          <a:effectLst/>
                        </a:rPr>
                        <a:t>)</a:t>
                      </a:r>
                      <a:endParaRPr lang="en-US" sz="1100" dirty="0">
                        <a:effectLst/>
                        <a:latin typeface="Times New Roman"/>
                        <a:ea typeface="Times New Roman"/>
                      </a:endParaRPr>
                    </a:p>
                  </a:txBody>
                  <a:tcPr marL="25874" marR="25874" marT="0" marB="0"/>
                </a:tc>
              </a:tr>
              <a:tr h="1391681">
                <a:tc rowSpan="3">
                  <a:txBody>
                    <a:bodyPr/>
                    <a:lstStyle/>
                    <a:p>
                      <a:pPr>
                        <a:lnSpc>
                          <a:spcPct val="130000"/>
                        </a:lnSpc>
                        <a:spcAft>
                          <a:spcPts val="0"/>
                        </a:spcAft>
                      </a:pPr>
                      <a:r>
                        <a:rPr lang="pt-BR" sz="1100" dirty="0">
                          <a:effectLst/>
                        </a:rPr>
                        <a:t>Nội dung 1</a:t>
                      </a:r>
                      <a:endParaRPr lang="en-US" sz="1100" dirty="0">
                        <a:effectLst/>
                      </a:endParaRPr>
                    </a:p>
                    <a:p>
                      <a:pPr>
                        <a:lnSpc>
                          <a:spcPct val="130000"/>
                        </a:lnSpc>
                        <a:spcAft>
                          <a:spcPts val="0"/>
                        </a:spcAft>
                      </a:pPr>
                      <a:r>
                        <a:rPr lang="pt-BR" sz="1100" dirty="0">
                          <a:effectLst/>
                        </a:rPr>
                        <a:t> </a:t>
                      </a:r>
                      <a:endParaRPr lang="en-US" sz="1100" dirty="0">
                        <a:effectLst/>
                        <a:latin typeface="Times New Roman"/>
                        <a:ea typeface="Times New Roman"/>
                      </a:endParaRPr>
                    </a:p>
                  </a:txBody>
                  <a:tcPr marL="25874" marR="25874" marT="0" marB="0"/>
                </a:tc>
                <a:tc>
                  <a:txBody>
                    <a:bodyPr/>
                    <a:lstStyle/>
                    <a:p>
                      <a:pPr>
                        <a:lnSpc>
                          <a:spcPct val="130000"/>
                        </a:lnSpc>
                        <a:spcAft>
                          <a:spcPts val="0"/>
                        </a:spcAft>
                      </a:pPr>
                      <a:r>
                        <a:rPr lang="pt-BR" sz="1100" dirty="0">
                          <a:effectLst/>
                        </a:rPr>
                        <a:t>Câu hỏi/bài tập định tính</a:t>
                      </a:r>
                      <a:endParaRPr lang="en-US" sz="1100" dirty="0">
                        <a:effectLst/>
                        <a:latin typeface="Times New Roman"/>
                        <a:ea typeface="Times New Roman"/>
                      </a:endParaRPr>
                    </a:p>
                  </a:txBody>
                  <a:tcPr marL="25874" marR="25874" marT="0" marB="0"/>
                </a:tc>
                <a:tc>
                  <a:txBody>
                    <a:bodyPr/>
                    <a:lstStyle/>
                    <a:p>
                      <a:pPr>
                        <a:lnSpc>
                          <a:spcPct val="130000"/>
                        </a:lnSpc>
                        <a:spcAft>
                          <a:spcPts val="0"/>
                        </a:spcAft>
                      </a:pPr>
                      <a:r>
                        <a:rPr lang="en-US" sz="1100" dirty="0" err="1">
                          <a:effectLst/>
                        </a:rPr>
                        <a:t>Học</a:t>
                      </a:r>
                      <a:r>
                        <a:rPr lang="en-US" sz="1100" dirty="0">
                          <a:effectLst/>
                        </a:rPr>
                        <a:t> </a:t>
                      </a:r>
                      <a:r>
                        <a:rPr lang="en-US" sz="1100" dirty="0" err="1">
                          <a:effectLst/>
                        </a:rPr>
                        <a:t>sinh</a:t>
                      </a:r>
                      <a:r>
                        <a:rPr lang="en-US" sz="1100" dirty="0">
                          <a:effectLst/>
                        </a:rPr>
                        <a:t> </a:t>
                      </a:r>
                      <a:r>
                        <a:rPr lang="en-US" sz="1100" dirty="0" err="1">
                          <a:effectLst/>
                        </a:rPr>
                        <a:t>xác</a:t>
                      </a:r>
                      <a:r>
                        <a:rPr lang="en-US" sz="1100" dirty="0">
                          <a:effectLst/>
                        </a:rPr>
                        <a:t> </a:t>
                      </a:r>
                      <a:r>
                        <a:rPr lang="en-US" sz="1100" dirty="0" err="1">
                          <a:effectLst/>
                        </a:rPr>
                        <a:t>định</a:t>
                      </a:r>
                      <a:r>
                        <a:rPr lang="en-US" sz="1100" dirty="0">
                          <a:effectLst/>
                        </a:rPr>
                        <a:t> </a:t>
                      </a:r>
                      <a:r>
                        <a:rPr lang="en-US" sz="1100" dirty="0" err="1">
                          <a:effectLst/>
                        </a:rPr>
                        <a:t>được</a:t>
                      </a:r>
                      <a:r>
                        <a:rPr lang="en-US" sz="1100" dirty="0">
                          <a:effectLst/>
                        </a:rPr>
                        <a:t> </a:t>
                      </a:r>
                      <a:r>
                        <a:rPr lang="en-US" sz="1100" dirty="0" err="1">
                          <a:effectLst/>
                        </a:rPr>
                        <a:t>một</a:t>
                      </a:r>
                      <a:r>
                        <a:rPr lang="en-US" sz="1100" dirty="0">
                          <a:effectLst/>
                        </a:rPr>
                        <a:t> </a:t>
                      </a:r>
                      <a:r>
                        <a:rPr lang="en-US" sz="1100" dirty="0" err="1">
                          <a:effectLst/>
                        </a:rPr>
                        <a:t>đơn</a:t>
                      </a:r>
                      <a:r>
                        <a:rPr lang="en-US" sz="1100" dirty="0">
                          <a:effectLst/>
                        </a:rPr>
                        <a:t> </a:t>
                      </a:r>
                      <a:r>
                        <a:rPr lang="en-US" sz="1100" dirty="0" err="1">
                          <a:effectLst/>
                        </a:rPr>
                        <a:t>vị</a:t>
                      </a:r>
                      <a:r>
                        <a:rPr lang="en-US" sz="1100" dirty="0">
                          <a:effectLst/>
                        </a:rPr>
                        <a:t> </a:t>
                      </a:r>
                      <a:r>
                        <a:rPr lang="en-US" sz="1100" dirty="0" err="1">
                          <a:effectLst/>
                        </a:rPr>
                        <a:t>kiến</a:t>
                      </a:r>
                      <a:r>
                        <a:rPr lang="en-US" sz="1100" dirty="0">
                          <a:effectLst/>
                        </a:rPr>
                        <a:t> </a:t>
                      </a:r>
                      <a:r>
                        <a:rPr lang="en-US" sz="1100" dirty="0" err="1">
                          <a:effectLst/>
                        </a:rPr>
                        <a:t>thức</a:t>
                      </a:r>
                      <a:r>
                        <a:rPr lang="en-US" sz="1100" dirty="0">
                          <a:effectLst/>
                        </a:rPr>
                        <a:t> </a:t>
                      </a:r>
                      <a:r>
                        <a:rPr lang="en-US" sz="1100" dirty="0" err="1">
                          <a:effectLst/>
                        </a:rPr>
                        <a:t>và</a:t>
                      </a:r>
                      <a:r>
                        <a:rPr lang="en-US" sz="1100" dirty="0">
                          <a:effectLst/>
                        </a:rPr>
                        <a:t> </a:t>
                      </a:r>
                      <a:r>
                        <a:rPr lang="en-US" sz="1100" dirty="0" err="1">
                          <a:effectLst/>
                        </a:rPr>
                        <a:t>tái</a:t>
                      </a:r>
                      <a:r>
                        <a:rPr lang="en-US" sz="1100" dirty="0">
                          <a:effectLst/>
                        </a:rPr>
                        <a:t> </a:t>
                      </a:r>
                      <a:r>
                        <a:rPr lang="en-US" sz="1100" dirty="0" err="1">
                          <a:effectLst/>
                        </a:rPr>
                        <a:t>hiện</a:t>
                      </a:r>
                      <a:r>
                        <a:rPr lang="en-US" sz="1100" dirty="0">
                          <a:effectLst/>
                        </a:rPr>
                        <a:t> </a:t>
                      </a:r>
                      <a:r>
                        <a:rPr lang="en-US" sz="1100" dirty="0" err="1">
                          <a:effectLst/>
                        </a:rPr>
                        <a:t>được</a:t>
                      </a:r>
                      <a:r>
                        <a:rPr lang="en-US" sz="1100" dirty="0">
                          <a:effectLst/>
                        </a:rPr>
                        <a:t> </a:t>
                      </a:r>
                      <a:r>
                        <a:rPr lang="en-US" sz="1100" dirty="0" err="1">
                          <a:effectLst/>
                        </a:rPr>
                        <a:t>chính</a:t>
                      </a:r>
                      <a:r>
                        <a:rPr lang="en-US" sz="1100" dirty="0">
                          <a:effectLst/>
                        </a:rPr>
                        <a:t> </a:t>
                      </a:r>
                      <a:r>
                        <a:rPr lang="en-US" sz="1100" dirty="0" err="1">
                          <a:effectLst/>
                        </a:rPr>
                        <a:t>xác</a:t>
                      </a:r>
                      <a:r>
                        <a:rPr lang="en-US" sz="1100" dirty="0">
                          <a:effectLst/>
                        </a:rPr>
                        <a:t> </a:t>
                      </a:r>
                      <a:r>
                        <a:rPr lang="en-US" sz="1100" dirty="0" err="1">
                          <a:effectLst/>
                        </a:rPr>
                        <a:t>nội</a:t>
                      </a:r>
                      <a:r>
                        <a:rPr lang="en-US" sz="1100" dirty="0">
                          <a:effectLst/>
                        </a:rPr>
                        <a:t> dung </a:t>
                      </a:r>
                      <a:r>
                        <a:rPr lang="en-US" sz="1100" dirty="0" err="1">
                          <a:effectLst/>
                        </a:rPr>
                        <a:t>của</a:t>
                      </a:r>
                      <a:r>
                        <a:rPr lang="en-US" sz="1100" dirty="0">
                          <a:effectLst/>
                        </a:rPr>
                        <a:t> </a:t>
                      </a:r>
                      <a:r>
                        <a:rPr lang="en-US" sz="1100" dirty="0" err="1">
                          <a:effectLst/>
                        </a:rPr>
                        <a:t>đơn</a:t>
                      </a:r>
                      <a:r>
                        <a:rPr lang="en-US" sz="1100" dirty="0">
                          <a:effectLst/>
                        </a:rPr>
                        <a:t> </a:t>
                      </a:r>
                      <a:r>
                        <a:rPr lang="en-US" sz="1100" dirty="0" err="1">
                          <a:effectLst/>
                        </a:rPr>
                        <a:t>vị</a:t>
                      </a:r>
                      <a:r>
                        <a:rPr lang="en-US" sz="1100" dirty="0">
                          <a:effectLst/>
                        </a:rPr>
                        <a:t> </a:t>
                      </a:r>
                      <a:r>
                        <a:rPr lang="en-US" sz="1100" dirty="0" err="1">
                          <a:effectLst/>
                        </a:rPr>
                        <a:t>kiến</a:t>
                      </a:r>
                      <a:r>
                        <a:rPr lang="en-US" sz="1100" dirty="0">
                          <a:effectLst/>
                        </a:rPr>
                        <a:t> </a:t>
                      </a:r>
                      <a:r>
                        <a:rPr lang="en-US" sz="1100" dirty="0" err="1">
                          <a:effectLst/>
                        </a:rPr>
                        <a:t>thức</a:t>
                      </a:r>
                      <a:r>
                        <a:rPr lang="en-US" sz="1100" dirty="0">
                          <a:effectLst/>
                        </a:rPr>
                        <a:t> </a:t>
                      </a:r>
                      <a:r>
                        <a:rPr lang="en-US" sz="1100" dirty="0" err="1">
                          <a:effectLst/>
                        </a:rPr>
                        <a:t>đó</a:t>
                      </a:r>
                      <a:r>
                        <a:rPr lang="en-US" sz="1100" dirty="0">
                          <a:effectLst/>
                        </a:rPr>
                        <a:t>. </a:t>
                      </a:r>
                      <a:endParaRPr lang="en-US" sz="1100" dirty="0" smtClean="0">
                        <a:effectLst/>
                      </a:endParaRPr>
                    </a:p>
                    <a:p>
                      <a:pPr>
                        <a:lnSpc>
                          <a:spcPct val="130000"/>
                        </a:lnSpc>
                        <a:spcAft>
                          <a:spcPts val="0"/>
                        </a:spcAft>
                      </a:pPr>
                      <a:endParaRPr lang="en-US" sz="1100" dirty="0">
                        <a:effectLst/>
                      </a:endParaRPr>
                    </a:p>
                  </a:txBody>
                  <a:tcPr marL="25874" marR="25874" marT="0" marB="0"/>
                </a:tc>
                <a:tc>
                  <a:txBody>
                    <a:bodyPr/>
                    <a:lstStyle/>
                    <a:p>
                      <a:pPr>
                        <a:lnSpc>
                          <a:spcPct val="130000"/>
                        </a:lnSpc>
                        <a:spcAft>
                          <a:spcPts val="0"/>
                        </a:spcAft>
                      </a:pPr>
                      <a:r>
                        <a:rPr lang="en-US" sz="1100" dirty="0" err="1">
                          <a:effectLst/>
                        </a:rPr>
                        <a:t>Học</a:t>
                      </a:r>
                      <a:r>
                        <a:rPr lang="en-US" sz="1100" dirty="0">
                          <a:effectLst/>
                        </a:rPr>
                        <a:t> </a:t>
                      </a:r>
                      <a:r>
                        <a:rPr lang="en-US" sz="1100" dirty="0" err="1">
                          <a:effectLst/>
                        </a:rPr>
                        <a:t>sinh</a:t>
                      </a:r>
                      <a:r>
                        <a:rPr lang="en-US" sz="1100" dirty="0">
                          <a:effectLst/>
                        </a:rPr>
                        <a:t> </a:t>
                      </a:r>
                      <a:r>
                        <a:rPr lang="en-US" sz="1100" dirty="0" err="1">
                          <a:effectLst/>
                        </a:rPr>
                        <a:t>sử</a:t>
                      </a:r>
                      <a:r>
                        <a:rPr lang="en-US" sz="1100" dirty="0">
                          <a:effectLst/>
                        </a:rPr>
                        <a:t> </a:t>
                      </a:r>
                      <a:r>
                        <a:rPr lang="en-US" sz="1100" dirty="0" err="1">
                          <a:effectLst/>
                        </a:rPr>
                        <a:t>dụng</a:t>
                      </a:r>
                      <a:r>
                        <a:rPr lang="en-US" sz="1100" dirty="0">
                          <a:effectLst/>
                        </a:rPr>
                        <a:t> </a:t>
                      </a:r>
                      <a:r>
                        <a:rPr lang="en-US" sz="1100" dirty="0" err="1">
                          <a:effectLst/>
                        </a:rPr>
                        <a:t>một</a:t>
                      </a:r>
                      <a:r>
                        <a:rPr lang="en-US" sz="1100" dirty="0">
                          <a:effectLst/>
                        </a:rPr>
                        <a:t> </a:t>
                      </a:r>
                      <a:r>
                        <a:rPr lang="en-US" sz="1100" dirty="0" err="1">
                          <a:effectLst/>
                        </a:rPr>
                        <a:t>đơn</a:t>
                      </a:r>
                      <a:r>
                        <a:rPr lang="en-US" sz="1100" dirty="0">
                          <a:effectLst/>
                        </a:rPr>
                        <a:t> </a:t>
                      </a:r>
                      <a:r>
                        <a:rPr lang="en-US" sz="1100" dirty="0" err="1">
                          <a:effectLst/>
                        </a:rPr>
                        <a:t>vị</a:t>
                      </a:r>
                      <a:r>
                        <a:rPr lang="en-US" sz="1100" dirty="0">
                          <a:effectLst/>
                        </a:rPr>
                        <a:t> </a:t>
                      </a:r>
                      <a:r>
                        <a:rPr lang="en-US" sz="1100" dirty="0" err="1">
                          <a:effectLst/>
                        </a:rPr>
                        <a:t>kiến</a:t>
                      </a:r>
                      <a:r>
                        <a:rPr lang="en-US" sz="1100" dirty="0">
                          <a:effectLst/>
                        </a:rPr>
                        <a:t> </a:t>
                      </a:r>
                      <a:r>
                        <a:rPr lang="en-US" sz="1100" dirty="0" err="1">
                          <a:effectLst/>
                        </a:rPr>
                        <a:t>thức</a:t>
                      </a:r>
                      <a:r>
                        <a:rPr lang="en-US" sz="1100" dirty="0">
                          <a:effectLst/>
                        </a:rPr>
                        <a:t> </a:t>
                      </a:r>
                      <a:r>
                        <a:rPr lang="en-US" sz="1100" dirty="0" err="1">
                          <a:effectLst/>
                        </a:rPr>
                        <a:t>để</a:t>
                      </a:r>
                      <a:r>
                        <a:rPr lang="en-US" sz="1100" dirty="0">
                          <a:effectLst/>
                        </a:rPr>
                        <a:t> </a:t>
                      </a:r>
                      <a:r>
                        <a:rPr lang="en-US" sz="1100" dirty="0" err="1">
                          <a:effectLst/>
                        </a:rPr>
                        <a:t>giải</a:t>
                      </a:r>
                      <a:r>
                        <a:rPr lang="en-US" sz="1100" dirty="0">
                          <a:effectLst/>
                        </a:rPr>
                        <a:t> </a:t>
                      </a:r>
                      <a:r>
                        <a:rPr lang="en-US" sz="1100" dirty="0" err="1">
                          <a:effectLst/>
                        </a:rPr>
                        <a:t>thích</a:t>
                      </a:r>
                      <a:r>
                        <a:rPr lang="en-US" sz="1100" dirty="0">
                          <a:effectLst/>
                        </a:rPr>
                        <a:t> </a:t>
                      </a:r>
                      <a:r>
                        <a:rPr lang="en-US" sz="1100" dirty="0" err="1">
                          <a:effectLst/>
                        </a:rPr>
                        <a:t>một</a:t>
                      </a:r>
                      <a:r>
                        <a:rPr lang="en-US" sz="1100" dirty="0">
                          <a:effectLst/>
                        </a:rPr>
                        <a:t> </a:t>
                      </a:r>
                      <a:r>
                        <a:rPr lang="en-US" sz="1100" dirty="0" err="1">
                          <a:effectLst/>
                        </a:rPr>
                        <a:t>khái</a:t>
                      </a:r>
                      <a:r>
                        <a:rPr lang="en-US" sz="1100" dirty="0">
                          <a:effectLst/>
                        </a:rPr>
                        <a:t> </a:t>
                      </a:r>
                      <a:r>
                        <a:rPr lang="en-US" sz="1100" dirty="0" err="1">
                          <a:effectLst/>
                        </a:rPr>
                        <a:t>niệm</a:t>
                      </a:r>
                      <a:r>
                        <a:rPr lang="en-US" sz="1100" dirty="0">
                          <a:effectLst/>
                        </a:rPr>
                        <a:t>, </a:t>
                      </a:r>
                      <a:r>
                        <a:rPr lang="en-US" sz="1100" dirty="0" err="1">
                          <a:effectLst/>
                        </a:rPr>
                        <a:t>quan</a:t>
                      </a:r>
                      <a:r>
                        <a:rPr lang="en-US" sz="1100" dirty="0">
                          <a:effectLst/>
                        </a:rPr>
                        <a:t> </a:t>
                      </a:r>
                      <a:r>
                        <a:rPr lang="en-US" sz="1100" dirty="0" err="1">
                          <a:effectLst/>
                        </a:rPr>
                        <a:t>niệm</a:t>
                      </a:r>
                      <a:r>
                        <a:rPr lang="en-US" sz="1100" dirty="0">
                          <a:effectLst/>
                        </a:rPr>
                        <a:t>, </a:t>
                      </a:r>
                      <a:r>
                        <a:rPr lang="en-US" sz="1100" dirty="0" err="1">
                          <a:effectLst/>
                        </a:rPr>
                        <a:t>nhận</a:t>
                      </a:r>
                      <a:r>
                        <a:rPr lang="en-US" sz="1100" dirty="0">
                          <a:effectLst/>
                        </a:rPr>
                        <a:t> </a:t>
                      </a:r>
                      <a:r>
                        <a:rPr lang="en-US" sz="1100" dirty="0" err="1" smtClean="0">
                          <a:effectLst/>
                        </a:rPr>
                        <a:t>định</a:t>
                      </a:r>
                      <a:r>
                        <a:rPr lang="en-US" sz="1100" dirty="0" smtClean="0">
                          <a:effectLst/>
                        </a:rPr>
                        <a:t>… </a:t>
                      </a:r>
                      <a:r>
                        <a:rPr lang="en-US" sz="1100" dirty="0" err="1">
                          <a:effectLst/>
                        </a:rPr>
                        <a:t>liên</a:t>
                      </a:r>
                      <a:r>
                        <a:rPr lang="en-US" sz="1100" dirty="0">
                          <a:effectLst/>
                        </a:rPr>
                        <a:t> </a:t>
                      </a:r>
                      <a:r>
                        <a:rPr lang="en-US" sz="1100" dirty="0" err="1">
                          <a:effectLst/>
                        </a:rPr>
                        <a:t>quan</a:t>
                      </a:r>
                      <a:r>
                        <a:rPr lang="en-US" sz="1100" dirty="0">
                          <a:effectLst/>
                        </a:rPr>
                        <a:t> </a:t>
                      </a:r>
                      <a:r>
                        <a:rPr lang="en-US" sz="1100" dirty="0" err="1">
                          <a:effectLst/>
                        </a:rPr>
                        <a:t>trực</a:t>
                      </a:r>
                      <a:r>
                        <a:rPr lang="en-US" sz="1100" dirty="0">
                          <a:effectLst/>
                        </a:rPr>
                        <a:t> </a:t>
                      </a:r>
                      <a:r>
                        <a:rPr lang="en-US" sz="1100" dirty="0" err="1">
                          <a:effectLst/>
                        </a:rPr>
                        <a:t>tiếp</a:t>
                      </a:r>
                      <a:r>
                        <a:rPr lang="en-US" sz="1100" dirty="0">
                          <a:effectLst/>
                        </a:rPr>
                        <a:t> </a:t>
                      </a:r>
                      <a:r>
                        <a:rPr lang="en-US" sz="1100" dirty="0" err="1">
                          <a:effectLst/>
                        </a:rPr>
                        <a:t>đến</a:t>
                      </a:r>
                      <a:r>
                        <a:rPr lang="en-US" sz="1100" dirty="0">
                          <a:effectLst/>
                        </a:rPr>
                        <a:t> </a:t>
                      </a:r>
                      <a:r>
                        <a:rPr lang="en-US" sz="1100" dirty="0" err="1">
                          <a:effectLst/>
                        </a:rPr>
                        <a:t>kiến</a:t>
                      </a:r>
                      <a:r>
                        <a:rPr lang="en-US" sz="1100" dirty="0">
                          <a:effectLst/>
                        </a:rPr>
                        <a:t> </a:t>
                      </a:r>
                      <a:r>
                        <a:rPr lang="en-US" sz="1100" dirty="0" err="1">
                          <a:effectLst/>
                        </a:rPr>
                        <a:t>thức</a:t>
                      </a:r>
                      <a:r>
                        <a:rPr lang="en-US" sz="1100" dirty="0">
                          <a:effectLst/>
                        </a:rPr>
                        <a:t> </a:t>
                      </a:r>
                      <a:r>
                        <a:rPr lang="en-US" sz="1100" dirty="0" err="1">
                          <a:effectLst/>
                        </a:rPr>
                        <a:t>đó</a:t>
                      </a:r>
                      <a:r>
                        <a:rPr lang="en-US" sz="1100" dirty="0" smtClean="0">
                          <a:effectLst/>
                        </a:rPr>
                        <a:t>.</a:t>
                      </a:r>
                      <a:endParaRPr lang="en-US" sz="1100" dirty="0">
                        <a:effectLst/>
                      </a:endParaRPr>
                    </a:p>
                  </a:txBody>
                  <a:tcPr marL="25874" marR="25874" marT="0" marB="0"/>
                </a:tc>
                <a:tc>
                  <a:txBody>
                    <a:bodyPr/>
                    <a:lstStyle/>
                    <a:p>
                      <a:pPr>
                        <a:lnSpc>
                          <a:spcPct val="130000"/>
                        </a:lnSpc>
                        <a:spcAft>
                          <a:spcPts val="0"/>
                        </a:spcAft>
                      </a:pPr>
                      <a:r>
                        <a:rPr lang="en-US" sz="1100" dirty="0" err="1">
                          <a:effectLst/>
                        </a:rPr>
                        <a:t>Học</a:t>
                      </a:r>
                      <a:r>
                        <a:rPr lang="en-US" sz="1100" dirty="0">
                          <a:effectLst/>
                        </a:rPr>
                        <a:t> </a:t>
                      </a:r>
                      <a:r>
                        <a:rPr lang="en-US" sz="1100" dirty="0" err="1">
                          <a:effectLst/>
                        </a:rPr>
                        <a:t>sinh</a:t>
                      </a:r>
                      <a:r>
                        <a:rPr lang="en-US" sz="1100" dirty="0">
                          <a:effectLst/>
                        </a:rPr>
                        <a:t> </a:t>
                      </a:r>
                      <a:r>
                        <a:rPr lang="en-US" sz="1100" dirty="0" err="1">
                          <a:effectLst/>
                        </a:rPr>
                        <a:t>xác</a:t>
                      </a:r>
                      <a:r>
                        <a:rPr lang="en-US" sz="1100" dirty="0">
                          <a:effectLst/>
                        </a:rPr>
                        <a:t> </a:t>
                      </a:r>
                      <a:r>
                        <a:rPr lang="en-US" sz="1100" dirty="0" err="1">
                          <a:effectLst/>
                        </a:rPr>
                        <a:t>định</a:t>
                      </a:r>
                      <a:r>
                        <a:rPr lang="en-US" sz="1100" dirty="0">
                          <a:effectLst/>
                        </a:rPr>
                        <a:t> </a:t>
                      </a:r>
                      <a:r>
                        <a:rPr lang="en-US" sz="1100" dirty="0" err="1">
                          <a:effectLst/>
                        </a:rPr>
                        <a:t>và</a:t>
                      </a:r>
                      <a:r>
                        <a:rPr lang="en-US" sz="1100" dirty="0">
                          <a:effectLst/>
                        </a:rPr>
                        <a:t> </a:t>
                      </a:r>
                      <a:r>
                        <a:rPr lang="en-US" sz="1100" dirty="0" err="1">
                          <a:effectLst/>
                        </a:rPr>
                        <a:t>vận</a:t>
                      </a:r>
                      <a:r>
                        <a:rPr lang="en-US" sz="1100" dirty="0">
                          <a:effectLst/>
                        </a:rPr>
                        <a:t> </a:t>
                      </a:r>
                      <a:r>
                        <a:rPr lang="en-US" sz="1100" dirty="0" err="1">
                          <a:effectLst/>
                        </a:rPr>
                        <a:t>dụng</a:t>
                      </a:r>
                      <a:r>
                        <a:rPr lang="en-US" sz="1100" dirty="0">
                          <a:effectLst/>
                        </a:rPr>
                        <a:t> </a:t>
                      </a:r>
                      <a:r>
                        <a:rPr lang="en-US" sz="1100" dirty="0" err="1">
                          <a:effectLst/>
                        </a:rPr>
                        <a:t>được</a:t>
                      </a:r>
                      <a:r>
                        <a:rPr lang="en-US" sz="1100" dirty="0">
                          <a:effectLst/>
                        </a:rPr>
                        <a:t> </a:t>
                      </a:r>
                      <a:r>
                        <a:rPr lang="en-US" sz="1100" dirty="0" err="1">
                          <a:effectLst/>
                        </a:rPr>
                        <a:t>kiến</a:t>
                      </a:r>
                      <a:r>
                        <a:rPr lang="en-US" sz="1100" dirty="0">
                          <a:effectLst/>
                        </a:rPr>
                        <a:t> </a:t>
                      </a:r>
                      <a:r>
                        <a:rPr lang="en-US" sz="1100" dirty="0" err="1">
                          <a:effectLst/>
                        </a:rPr>
                        <a:t>thức</a:t>
                      </a:r>
                      <a:r>
                        <a:rPr lang="en-US" sz="1100" dirty="0">
                          <a:effectLst/>
                        </a:rPr>
                        <a:t> </a:t>
                      </a:r>
                      <a:r>
                        <a:rPr lang="en-US" sz="1100" dirty="0" err="1">
                          <a:effectLst/>
                        </a:rPr>
                        <a:t>tổng</a:t>
                      </a:r>
                      <a:r>
                        <a:rPr lang="en-US" sz="1100" dirty="0">
                          <a:effectLst/>
                        </a:rPr>
                        <a:t> </a:t>
                      </a:r>
                      <a:r>
                        <a:rPr lang="en-US" sz="1100" dirty="0" err="1">
                          <a:effectLst/>
                        </a:rPr>
                        <a:t>hợp</a:t>
                      </a:r>
                      <a:r>
                        <a:rPr lang="en-US" sz="1100" dirty="0">
                          <a:effectLst/>
                        </a:rPr>
                        <a:t> </a:t>
                      </a:r>
                      <a:r>
                        <a:rPr lang="en-US" sz="1100" dirty="0" err="1">
                          <a:effectLst/>
                        </a:rPr>
                        <a:t>để</a:t>
                      </a:r>
                      <a:r>
                        <a:rPr lang="en-US" sz="1100" dirty="0">
                          <a:effectLst/>
                        </a:rPr>
                        <a:t> </a:t>
                      </a:r>
                      <a:r>
                        <a:rPr lang="en-US" sz="1100" dirty="0" err="1">
                          <a:effectLst/>
                        </a:rPr>
                        <a:t>giải</a:t>
                      </a:r>
                      <a:r>
                        <a:rPr lang="en-US" sz="1100" dirty="0">
                          <a:effectLst/>
                        </a:rPr>
                        <a:t> </a:t>
                      </a:r>
                      <a:r>
                        <a:rPr lang="en-US" sz="1100" dirty="0" err="1">
                          <a:effectLst/>
                        </a:rPr>
                        <a:t>quyết</a:t>
                      </a:r>
                      <a:r>
                        <a:rPr lang="en-US" sz="1100" dirty="0">
                          <a:effectLst/>
                        </a:rPr>
                        <a:t> </a:t>
                      </a:r>
                      <a:r>
                        <a:rPr lang="en-US" sz="1100" dirty="0" err="1">
                          <a:effectLst/>
                        </a:rPr>
                        <a:t>vấn</a:t>
                      </a:r>
                      <a:r>
                        <a:rPr lang="en-US" sz="1100" dirty="0">
                          <a:effectLst/>
                        </a:rPr>
                        <a:t> </a:t>
                      </a:r>
                      <a:r>
                        <a:rPr lang="en-US" sz="1100" dirty="0" err="1">
                          <a:effectLst/>
                        </a:rPr>
                        <a:t>đề</a:t>
                      </a:r>
                      <a:r>
                        <a:rPr lang="en-US" sz="1100" dirty="0">
                          <a:effectLst/>
                        </a:rPr>
                        <a:t> </a:t>
                      </a:r>
                      <a:r>
                        <a:rPr lang="en-US" sz="1100" dirty="0" err="1">
                          <a:effectLst/>
                        </a:rPr>
                        <a:t>trong</a:t>
                      </a:r>
                      <a:r>
                        <a:rPr lang="en-US" sz="1100" dirty="0">
                          <a:effectLst/>
                        </a:rPr>
                        <a:t> </a:t>
                      </a:r>
                      <a:r>
                        <a:rPr lang="en-US" sz="1100" dirty="0" err="1">
                          <a:effectLst/>
                        </a:rPr>
                        <a:t>tình</a:t>
                      </a:r>
                      <a:r>
                        <a:rPr lang="en-US" sz="1100" dirty="0">
                          <a:effectLst/>
                        </a:rPr>
                        <a:t> </a:t>
                      </a:r>
                      <a:r>
                        <a:rPr lang="en-US" sz="1100" dirty="0" err="1">
                          <a:effectLst/>
                        </a:rPr>
                        <a:t>huống</a:t>
                      </a:r>
                      <a:r>
                        <a:rPr lang="en-US" sz="1100" dirty="0">
                          <a:effectLst/>
                        </a:rPr>
                        <a:t> </a:t>
                      </a:r>
                      <a:r>
                        <a:rPr lang="en-US" sz="1100" dirty="0" err="1">
                          <a:effectLst/>
                        </a:rPr>
                        <a:t>quen</a:t>
                      </a:r>
                      <a:r>
                        <a:rPr lang="en-US" sz="1100" dirty="0">
                          <a:effectLst/>
                        </a:rPr>
                        <a:t> </a:t>
                      </a:r>
                      <a:r>
                        <a:rPr lang="en-US" sz="1100" dirty="0" err="1">
                          <a:effectLst/>
                        </a:rPr>
                        <a:t>thuộc</a:t>
                      </a:r>
                      <a:r>
                        <a:rPr lang="en-US" sz="1100" dirty="0">
                          <a:effectLst/>
                        </a:rPr>
                        <a:t>.</a:t>
                      </a:r>
                    </a:p>
                    <a:p>
                      <a:pPr>
                        <a:lnSpc>
                          <a:spcPct val="130000"/>
                        </a:lnSpc>
                        <a:spcAft>
                          <a:spcPts val="0"/>
                        </a:spcAft>
                      </a:pPr>
                      <a:r>
                        <a:rPr lang="en-US" sz="1100" dirty="0">
                          <a:effectLst/>
                        </a:rPr>
                        <a:t> </a:t>
                      </a:r>
                    </a:p>
                  </a:txBody>
                  <a:tcPr marL="25874" marR="25874" marT="0" marB="0"/>
                </a:tc>
                <a:tc>
                  <a:txBody>
                    <a:bodyPr/>
                    <a:lstStyle/>
                    <a:p>
                      <a:pPr>
                        <a:lnSpc>
                          <a:spcPct val="130000"/>
                        </a:lnSpc>
                        <a:spcAft>
                          <a:spcPts val="0"/>
                        </a:spcAft>
                      </a:pPr>
                      <a:r>
                        <a:rPr lang="en-US" sz="1100" dirty="0" err="1">
                          <a:effectLst/>
                        </a:rPr>
                        <a:t>Học</a:t>
                      </a:r>
                      <a:r>
                        <a:rPr lang="en-US" sz="1100" dirty="0">
                          <a:effectLst/>
                        </a:rPr>
                        <a:t> </a:t>
                      </a:r>
                      <a:r>
                        <a:rPr lang="en-US" sz="1100" dirty="0" err="1">
                          <a:effectLst/>
                        </a:rPr>
                        <a:t>sinh</a:t>
                      </a:r>
                      <a:r>
                        <a:rPr lang="en-US" sz="1100" dirty="0">
                          <a:effectLst/>
                        </a:rPr>
                        <a:t> </a:t>
                      </a:r>
                      <a:r>
                        <a:rPr lang="en-US" sz="1100" dirty="0" err="1">
                          <a:effectLst/>
                        </a:rPr>
                        <a:t>xác</a:t>
                      </a:r>
                      <a:r>
                        <a:rPr lang="en-US" sz="1100" dirty="0">
                          <a:effectLst/>
                        </a:rPr>
                        <a:t> </a:t>
                      </a:r>
                      <a:r>
                        <a:rPr lang="en-US" sz="1100" dirty="0" err="1">
                          <a:effectLst/>
                        </a:rPr>
                        <a:t>định</a:t>
                      </a:r>
                      <a:r>
                        <a:rPr lang="en-US" sz="1100" dirty="0">
                          <a:effectLst/>
                        </a:rPr>
                        <a:t> </a:t>
                      </a:r>
                      <a:r>
                        <a:rPr lang="en-US" sz="1100" dirty="0" err="1">
                          <a:effectLst/>
                        </a:rPr>
                        <a:t>và</a:t>
                      </a:r>
                      <a:r>
                        <a:rPr lang="en-US" sz="1100" dirty="0">
                          <a:effectLst/>
                        </a:rPr>
                        <a:t> </a:t>
                      </a:r>
                      <a:r>
                        <a:rPr lang="en-US" sz="1100" dirty="0" err="1">
                          <a:effectLst/>
                        </a:rPr>
                        <a:t>vận</a:t>
                      </a:r>
                      <a:r>
                        <a:rPr lang="en-US" sz="1100" dirty="0">
                          <a:effectLst/>
                        </a:rPr>
                        <a:t> </a:t>
                      </a:r>
                      <a:r>
                        <a:rPr lang="en-US" sz="1100" dirty="0" err="1">
                          <a:effectLst/>
                        </a:rPr>
                        <a:t>dụng</a:t>
                      </a:r>
                      <a:r>
                        <a:rPr lang="en-US" sz="1100" dirty="0">
                          <a:effectLst/>
                        </a:rPr>
                        <a:t> </a:t>
                      </a:r>
                      <a:r>
                        <a:rPr lang="en-US" sz="1100" dirty="0" err="1">
                          <a:effectLst/>
                        </a:rPr>
                        <a:t>được</a:t>
                      </a:r>
                      <a:r>
                        <a:rPr lang="en-US" sz="1100" dirty="0">
                          <a:effectLst/>
                        </a:rPr>
                        <a:t> </a:t>
                      </a:r>
                      <a:r>
                        <a:rPr lang="en-US" sz="1100" dirty="0" err="1">
                          <a:effectLst/>
                        </a:rPr>
                        <a:t>kiến</a:t>
                      </a:r>
                      <a:r>
                        <a:rPr lang="en-US" sz="1100" dirty="0">
                          <a:effectLst/>
                        </a:rPr>
                        <a:t> </a:t>
                      </a:r>
                      <a:r>
                        <a:rPr lang="en-US" sz="1100" dirty="0" err="1">
                          <a:effectLst/>
                        </a:rPr>
                        <a:t>thức</a:t>
                      </a:r>
                      <a:r>
                        <a:rPr lang="en-US" sz="1100" dirty="0">
                          <a:effectLst/>
                        </a:rPr>
                        <a:t> </a:t>
                      </a:r>
                      <a:r>
                        <a:rPr lang="en-US" sz="1100" dirty="0" err="1">
                          <a:effectLst/>
                        </a:rPr>
                        <a:t>tổng</a:t>
                      </a:r>
                      <a:r>
                        <a:rPr lang="en-US" sz="1100" dirty="0">
                          <a:effectLst/>
                        </a:rPr>
                        <a:t> </a:t>
                      </a:r>
                      <a:r>
                        <a:rPr lang="en-US" sz="1100" dirty="0" err="1">
                          <a:effectLst/>
                        </a:rPr>
                        <a:t>hợp</a:t>
                      </a:r>
                      <a:r>
                        <a:rPr lang="en-US" sz="1100" dirty="0">
                          <a:effectLst/>
                        </a:rPr>
                        <a:t> </a:t>
                      </a:r>
                      <a:r>
                        <a:rPr lang="en-US" sz="1100" dirty="0" err="1">
                          <a:effectLst/>
                        </a:rPr>
                        <a:t>để</a:t>
                      </a:r>
                      <a:r>
                        <a:rPr lang="en-US" sz="1100" dirty="0">
                          <a:effectLst/>
                        </a:rPr>
                        <a:t> </a:t>
                      </a:r>
                      <a:r>
                        <a:rPr lang="en-US" sz="1100" dirty="0" err="1">
                          <a:effectLst/>
                        </a:rPr>
                        <a:t>giải</a:t>
                      </a:r>
                      <a:r>
                        <a:rPr lang="en-US" sz="1100" dirty="0">
                          <a:effectLst/>
                        </a:rPr>
                        <a:t> </a:t>
                      </a:r>
                      <a:r>
                        <a:rPr lang="en-US" sz="1100" dirty="0" err="1">
                          <a:effectLst/>
                        </a:rPr>
                        <a:t>quyết</a:t>
                      </a:r>
                      <a:r>
                        <a:rPr lang="en-US" sz="1100" dirty="0">
                          <a:effectLst/>
                        </a:rPr>
                        <a:t> </a:t>
                      </a:r>
                      <a:r>
                        <a:rPr lang="en-US" sz="1100" dirty="0" err="1">
                          <a:effectLst/>
                        </a:rPr>
                        <a:t>vấn</a:t>
                      </a:r>
                      <a:r>
                        <a:rPr lang="en-US" sz="1100" dirty="0">
                          <a:effectLst/>
                        </a:rPr>
                        <a:t> </a:t>
                      </a:r>
                      <a:r>
                        <a:rPr lang="en-US" sz="1100" dirty="0" err="1">
                          <a:effectLst/>
                        </a:rPr>
                        <a:t>đề</a:t>
                      </a:r>
                      <a:r>
                        <a:rPr lang="en-US" sz="1100" dirty="0">
                          <a:effectLst/>
                        </a:rPr>
                        <a:t> </a:t>
                      </a:r>
                      <a:r>
                        <a:rPr lang="en-US" sz="1100" dirty="0" err="1">
                          <a:effectLst/>
                        </a:rPr>
                        <a:t>trong</a:t>
                      </a:r>
                      <a:r>
                        <a:rPr lang="en-US" sz="1100" dirty="0">
                          <a:effectLst/>
                        </a:rPr>
                        <a:t> </a:t>
                      </a:r>
                      <a:r>
                        <a:rPr lang="en-US" sz="1100" dirty="0" err="1">
                          <a:effectLst/>
                        </a:rPr>
                        <a:t>tình</a:t>
                      </a:r>
                      <a:r>
                        <a:rPr lang="en-US" sz="1100" dirty="0">
                          <a:effectLst/>
                        </a:rPr>
                        <a:t> </a:t>
                      </a:r>
                      <a:r>
                        <a:rPr lang="en-US" sz="1100" dirty="0" err="1">
                          <a:effectLst/>
                        </a:rPr>
                        <a:t>huống</a:t>
                      </a:r>
                      <a:r>
                        <a:rPr lang="en-US" sz="1100" dirty="0">
                          <a:effectLst/>
                        </a:rPr>
                        <a:t> </a:t>
                      </a:r>
                      <a:r>
                        <a:rPr lang="en-US" sz="1100" dirty="0" err="1">
                          <a:effectLst/>
                        </a:rPr>
                        <a:t>mới</a:t>
                      </a:r>
                      <a:r>
                        <a:rPr lang="en-US" sz="1100" dirty="0">
                          <a:effectLst/>
                        </a:rPr>
                        <a:t>.</a:t>
                      </a:r>
                    </a:p>
                    <a:p>
                      <a:pPr>
                        <a:lnSpc>
                          <a:spcPct val="130000"/>
                        </a:lnSpc>
                        <a:spcAft>
                          <a:spcPts val="0"/>
                        </a:spcAft>
                      </a:pPr>
                      <a:r>
                        <a:rPr lang="en-US" sz="1100" dirty="0">
                          <a:effectLst/>
                        </a:rPr>
                        <a:t> </a:t>
                      </a:r>
                    </a:p>
                  </a:txBody>
                  <a:tcPr marL="25874" marR="25874" marT="0" marB="0"/>
                </a:tc>
              </a:tr>
              <a:tr h="1583213">
                <a:tc vMerge="1">
                  <a:txBody>
                    <a:bodyPr/>
                    <a:lstStyle/>
                    <a:p>
                      <a:endParaRPr lang="en-US"/>
                    </a:p>
                  </a:txBody>
                  <a:tcPr/>
                </a:tc>
                <a:tc>
                  <a:txBody>
                    <a:bodyPr/>
                    <a:lstStyle/>
                    <a:p>
                      <a:pPr>
                        <a:lnSpc>
                          <a:spcPct val="130000"/>
                        </a:lnSpc>
                        <a:spcAft>
                          <a:spcPts val="0"/>
                        </a:spcAft>
                      </a:pPr>
                      <a:r>
                        <a:rPr lang="en-US" sz="1100" dirty="0" err="1">
                          <a:effectLst/>
                        </a:rPr>
                        <a:t>Bài</a:t>
                      </a:r>
                      <a:r>
                        <a:rPr lang="en-US" sz="1100" dirty="0">
                          <a:effectLst/>
                        </a:rPr>
                        <a:t> </a:t>
                      </a:r>
                      <a:r>
                        <a:rPr lang="en-US" sz="1100" dirty="0" err="1">
                          <a:effectLst/>
                        </a:rPr>
                        <a:t>tập</a:t>
                      </a:r>
                      <a:r>
                        <a:rPr lang="en-US" sz="1100" dirty="0">
                          <a:effectLst/>
                        </a:rPr>
                        <a:t> </a:t>
                      </a:r>
                      <a:r>
                        <a:rPr lang="en-US" sz="1100" dirty="0" err="1">
                          <a:effectLst/>
                        </a:rPr>
                        <a:t>định</a:t>
                      </a:r>
                      <a:r>
                        <a:rPr lang="en-US" sz="1100" dirty="0">
                          <a:effectLst/>
                        </a:rPr>
                        <a:t> </a:t>
                      </a:r>
                      <a:r>
                        <a:rPr lang="en-US" sz="1100" dirty="0" err="1">
                          <a:effectLst/>
                        </a:rPr>
                        <a:t>lượng</a:t>
                      </a:r>
                      <a:endParaRPr lang="en-US" sz="1100" dirty="0">
                        <a:effectLst/>
                        <a:latin typeface="Times New Roman"/>
                        <a:ea typeface="Times New Roman"/>
                      </a:endParaRPr>
                    </a:p>
                  </a:txBody>
                  <a:tcPr marL="25874" marR="25874" marT="0" marB="0"/>
                </a:tc>
                <a:tc>
                  <a:txBody>
                    <a:bodyPr/>
                    <a:lstStyle/>
                    <a:p>
                      <a:pPr>
                        <a:lnSpc>
                          <a:spcPct val="130000"/>
                        </a:lnSpc>
                        <a:spcAft>
                          <a:spcPts val="0"/>
                        </a:spcAft>
                      </a:pPr>
                      <a:r>
                        <a:rPr lang="en-US" sz="1100" dirty="0" err="1">
                          <a:effectLst/>
                        </a:rPr>
                        <a:t>Học</a:t>
                      </a:r>
                      <a:r>
                        <a:rPr lang="en-US" sz="1100" dirty="0">
                          <a:effectLst/>
                        </a:rPr>
                        <a:t> </a:t>
                      </a:r>
                      <a:r>
                        <a:rPr lang="en-US" sz="1100" dirty="0" err="1">
                          <a:effectLst/>
                        </a:rPr>
                        <a:t>sinh</a:t>
                      </a:r>
                      <a:r>
                        <a:rPr lang="en-US" sz="1100" dirty="0">
                          <a:effectLst/>
                        </a:rPr>
                        <a:t> </a:t>
                      </a:r>
                      <a:r>
                        <a:rPr lang="en-US" sz="1100" dirty="0" err="1">
                          <a:effectLst/>
                        </a:rPr>
                        <a:t>xác</a:t>
                      </a:r>
                      <a:r>
                        <a:rPr lang="en-US" sz="1100" dirty="0">
                          <a:effectLst/>
                        </a:rPr>
                        <a:t> </a:t>
                      </a:r>
                      <a:r>
                        <a:rPr lang="en-US" sz="1100" dirty="0" err="1">
                          <a:effectLst/>
                        </a:rPr>
                        <a:t>định</a:t>
                      </a:r>
                      <a:r>
                        <a:rPr lang="en-US" sz="1100" dirty="0">
                          <a:effectLst/>
                        </a:rPr>
                        <a:t> </a:t>
                      </a:r>
                      <a:r>
                        <a:rPr lang="en-US" sz="1100" dirty="0" err="1">
                          <a:effectLst/>
                        </a:rPr>
                        <a:t>được</a:t>
                      </a:r>
                      <a:r>
                        <a:rPr lang="en-US" sz="1100" dirty="0">
                          <a:effectLst/>
                        </a:rPr>
                        <a:t> </a:t>
                      </a:r>
                      <a:r>
                        <a:rPr lang="en-US" sz="1100" dirty="0" err="1">
                          <a:effectLst/>
                        </a:rPr>
                        <a:t>các</a:t>
                      </a:r>
                      <a:r>
                        <a:rPr lang="en-US" sz="1100" dirty="0">
                          <a:effectLst/>
                        </a:rPr>
                        <a:t> </a:t>
                      </a:r>
                      <a:r>
                        <a:rPr lang="en-US" sz="1100" dirty="0" err="1">
                          <a:effectLst/>
                        </a:rPr>
                        <a:t>mối</a:t>
                      </a:r>
                      <a:r>
                        <a:rPr lang="en-US" sz="1100" dirty="0">
                          <a:effectLst/>
                        </a:rPr>
                        <a:t> </a:t>
                      </a:r>
                      <a:r>
                        <a:rPr lang="en-US" sz="1100" dirty="0" err="1">
                          <a:effectLst/>
                        </a:rPr>
                        <a:t>liên</a:t>
                      </a:r>
                      <a:r>
                        <a:rPr lang="en-US" sz="1100" dirty="0">
                          <a:effectLst/>
                        </a:rPr>
                        <a:t> </a:t>
                      </a:r>
                      <a:r>
                        <a:rPr lang="en-US" sz="1100" dirty="0" err="1">
                          <a:effectLst/>
                        </a:rPr>
                        <a:t>hệ</a:t>
                      </a:r>
                      <a:r>
                        <a:rPr lang="en-US" sz="1100" dirty="0">
                          <a:effectLst/>
                        </a:rPr>
                        <a:t> </a:t>
                      </a:r>
                      <a:r>
                        <a:rPr lang="en-US" sz="1100" dirty="0" err="1">
                          <a:effectLst/>
                        </a:rPr>
                        <a:t>trực</a:t>
                      </a:r>
                      <a:r>
                        <a:rPr lang="en-US" sz="1100" dirty="0">
                          <a:effectLst/>
                        </a:rPr>
                        <a:t> </a:t>
                      </a:r>
                      <a:r>
                        <a:rPr lang="en-US" sz="1100" dirty="0" err="1">
                          <a:effectLst/>
                        </a:rPr>
                        <a:t>tiếp</a:t>
                      </a:r>
                      <a:r>
                        <a:rPr lang="en-US" sz="1100" dirty="0">
                          <a:effectLst/>
                        </a:rPr>
                        <a:t> </a:t>
                      </a:r>
                      <a:r>
                        <a:rPr lang="en-US" sz="1100" dirty="0" err="1">
                          <a:effectLst/>
                        </a:rPr>
                        <a:t>giữa</a:t>
                      </a:r>
                      <a:r>
                        <a:rPr lang="en-US" sz="1100" dirty="0">
                          <a:effectLst/>
                        </a:rPr>
                        <a:t> </a:t>
                      </a:r>
                      <a:r>
                        <a:rPr lang="en-US" sz="1100" dirty="0" err="1">
                          <a:effectLst/>
                        </a:rPr>
                        <a:t>các</a:t>
                      </a:r>
                      <a:r>
                        <a:rPr lang="en-US" sz="1100" dirty="0">
                          <a:effectLst/>
                        </a:rPr>
                        <a:t> </a:t>
                      </a:r>
                      <a:r>
                        <a:rPr lang="en-US" sz="1100" dirty="0" err="1">
                          <a:effectLst/>
                        </a:rPr>
                        <a:t>đại</a:t>
                      </a:r>
                      <a:r>
                        <a:rPr lang="en-US" sz="1100" dirty="0">
                          <a:effectLst/>
                        </a:rPr>
                        <a:t> </a:t>
                      </a:r>
                      <a:r>
                        <a:rPr lang="en-US" sz="1100" dirty="0" err="1">
                          <a:effectLst/>
                        </a:rPr>
                        <a:t>lượng</a:t>
                      </a:r>
                      <a:r>
                        <a:rPr lang="en-US" sz="1100" dirty="0">
                          <a:effectLst/>
                        </a:rPr>
                        <a:t> </a:t>
                      </a:r>
                      <a:r>
                        <a:rPr lang="en-US" sz="1100" dirty="0" err="1">
                          <a:effectLst/>
                        </a:rPr>
                        <a:t>và</a:t>
                      </a:r>
                      <a:r>
                        <a:rPr lang="en-US" sz="1100" dirty="0">
                          <a:effectLst/>
                        </a:rPr>
                        <a:t> </a:t>
                      </a:r>
                      <a:r>
                        <a:rPr lang="en-US" sz="1100" dirty="0" err="1">
                          <a:effectLst/>
                        </a:rPr>
                        <a:t>tính</a:t>
                      </a:r>
                      <a:r>
                        <a:rPr lang="en-US" sz="1100" dirty="0">
                          <a:effectLst/>
                        </a:rPr>
                        <a:t> </a:t>
                      </a:r>
                      <a:r>
                        <a:rPr lang="en-US" sz="1100" dirty="0" err="1">
                          <a:effectLst/>
                        </a:rPr>
                        <a:t>được</a:t>
                      </a:r>
                      <a:r>
                        <a:rPr lang="en-US" sz="1100" dirty="0">
                          <a:effectLst/>
                        </a:rPr>
                        <a:t> </a:t>
                      </a:r>
                      <a:r>
                        <a:rPr lang="en-US" sz="1100" dirty="0" err="1">
                          <a:effectLst/>
                        </a:rPr>
                        <a:t>các</a:t>
                      </a:r>
                      <a:r>
                        <a:rPr lang="en-US" sz="1100" dirty="0">
                          <a:effectLst/>
                        </a:rPr>
                        <a:t> </a:t>
                      </a:r>
                      <a:r>
                        <a:rPr lang="en-US" sz="1100" dirty="0" err="1">
                          <a:effectLst/>
                        </a:rPr>
                        <a:t>đại</a:t>
                      </a:r>
                      <a:r>
                        <a:rPr lang="en-US" sz="1100" dirty="0">
                          <a:effectLst/>
                        </a:rPr>
                        <a:t> </a:t>
                      </a:r>
                      <a:r>
                        <a:rPr lang="en-US" sz="1100" dirty="0" err="1">
                          <a:effectLst/>
                        </a:rPr>
                        <a:t>lượng</a:t>
                      </a:r>
                      <a:r>
                        <a:rPr lang="en-US" sz="1100" dirty="0">
                          <a:effectLst/>
                        </a:rPr>
                        <a:t> </a:t>
                      </a:r>
                      <a:r>
                        <a:rPr lang="en-US" sz="1100" dirty="0" err="1">
                          <a:effectLst/>
                        </a:rPr>
                        <a:t>cần</a:t>
                      </a:r>
                      <a:r>
                        <a:rPr lang="en-US" sz="1100" dirty="0">
                          <a:effectLst/>
                        </a:rPr>
                        <a:t> </a:t>
                      </a:r>
                      <a:r>
                        <a:rPr lang="en-US" sz="1100" dirty="0" err="1">
                          <a:effectLst/>
                        </a:rPr>
                        <a:t>tìm</a:t>
                      </a:r>
                      <a:r>
                        <a:rPr lang="en-US" sz="1100" dirty="0">
                          <a:effectLst/>
                        </a:rPr>
                        <a:t> (</a:t>
                      </a:r>
                      <a:r>
                        <a:rPr lang="en-US" sz="1100" dirty="0" err="1">
                          <a:effectLst/>
                        </a:rPr>
                        <a:t>Không</a:t>
                      </a:r>
                      <a:r>
                        <a:rPr lang="en-US" sz="1100" dirty="0">
                          <a:effectLst/>
                        </a:rPr>
                        <a:t> </a:t>
                      </a:r>
                      <a:r>
                        <a:rPr lang="en-US" sz="1100" dirty="0" err="1">
                          <a:effectLst/>
                        </a:rPr>
                        <a:t>cần</a:t>
                      </a:r>
                      <a:r>
                        <a:rPr lang="en-US" sz="1100" dirty="0">
                          <a:effectLst/>
                        </a:rPr>
                        <a:t> </a:t>
                      </a:r>
                      <a:r>
                        <a:rPr lang="en-US" sz="1100" dirty="0" err="1">
                          <a:effectLst/>
                        </a:rPr>
                        <a:t>suy</a:t>
                      </a:r>
                      <a:r>
                        <a:rPr lang="en-US" sz="1100" dirty="0">
                          <a:effectLst/>
                        </a:rPr>
                        <a:t> </a:t>
                      </a:r>
                      <a:r>
                        <a:rPr lang="en-US" sz="1100" dirty="0" err="1">
                          <a:effectLst/>
                        </a:rPr>
                        <a:t>luận</a:t>
                      </a:r>
                      <a:r>
                        <a:rPr lang="en-US" sz="1100" dirty="0">
                          <a:effectLst/>
                        </a:rPr>
                        <a:t> </a:t>
                      </a:r>
                      <a:r>
                        <a:rPr lang="en-US" sz="1100" dirty="0" err="1">
                          <a:effectLst/>
                        </a:rPr>
                        <a:t>trung</a:t>
                      </a:r>
                      <a:r>
                        <a:rPr lang="en-US" sz="1100" dirty="0">
                          <a:effectLst/>
                        </a:rPr>
                        <a:t> </a:t>
                      </a:r>
                      <a:r>
                        <a:rPr lang="en-US" sz="1100" dirty="0" err="1">
                          <a:effectLst/>
                        </a:rPr>
                        <a:t>gian</a:t>
                      </a:r>
                      <a:r>
                        <a:rPr lang="en-US" sz="1100" dirty="0" smtClean="0">
                          <a:effectLst/>
                        </a:rPr>
                        <a:t>).</a:t>
                      </a:r>
                      <a:endParaRPr lang="en-US" sz="1100" dirty="0">
                        <a:effectLst/>
                      </a:endParaRPr>
                    </a:p>
                    <a:p>
                      <a:pPr>
                        <a:lnSpc>
                          <a:spcPct val="130000"/>
                        </a:lnSpc>
                        <a:spcAft>
                          <a:spcPts val="0"/>
                        </a:spcAft>
                      </a:pPr>
                      <a:endParaRPr lang="en-US" sz="1100" dirty="0" smtClean="0">
                        <a:effectLst/>
                      </a:endParaRPr>
                    </a:p>
                  </a:txBody>
                  <a:tcPr marL="25874" marR="25874" marT="0" marB="0"/>
                </a:tc>
                <a:tc>
                  <a:txBody>
                    <a:bodyPr/>
                    <a:lstStyle/>
                    <a:p>
                      <a:pPr>
                        <a:lnSpc>
                          <a:spcPct val="130000"/>
                        </a:lnSpc>
                        <a:spcAft>
                          <a:spcPts val="0"/>
                        </a:spcAft>
                      </a:pPr>
                      <a:r>
                        <a:rPr lang="en-US" sz="1100" dirty="0" err="1">
                          <a:effectLst/>
                        </a:rPr>
                        <a:t>Học</a:t>
                      </a:r>
                      <a:r>
                        <a:rPr lang="en-US" sz="1100" dirty="0">
                          <a:effectLst/>
                        </a:rPr>
                        <a:t> </a:t>
                      </a:r>
                      <a:r>
                        <a:rPr lang="en-US" sz="1100" dirty="0" err="1">
                          <a:effectLst/>
                        </a:rPr>
                        <a:t>sinh</a:t>
                      </a:r>
                      <a:r>
                        <a:rPr lang="en-US" sz="1100" dirty="0">
                          <a:effectLst/>
                        </a:rPr>
                        <a:t> </a:t>
                      </a:r>
                      <a:r>
                        <a:rPr lang="en-US" sz="1100" dirty="0" err="1">
                          <a:effectLst/>
                        </a:rPr>
                        <a:t>xác</a:t>
                      </a:r>
                      <a:r>
                        <a:rPr lang="en-US" sz="1100" dirty="0">
                          <a:effectLst/>
                        </a:rPr>
                        <a:t> </a:t>
                      </a:r>
                      <a:r>
                        <a:rPr lang="en-US" sz="1100" dirty="0" err="1">
                          <a:effectLst/>
                        </a:rPr>
                        <a:t>định</a:t>
                      </a:r>
                      <a:r>
                        <a:rPr lang="en-US" sz="1100" dirty="0">
                          <a:effectLst/>
                        </a:rPr>
                        <a:t> </a:t>
                      </a:r>
                      <a:r>
                        <a:rPr lang="en-US" sz="1100" dirty="0" err="1">
                          <a:effectLst/>
                        </a:rPr>
                        <a:t>được</a:t>
                      </a:r>
                      <a:r>
                        <a:rPr lang="en-US" sz="1100" dirty="0">
                          <a:effectLst/>
                        </a:rPr>
                        <a:t> </a:t>
                      </a:r>
                      <a:r>
                        <a:rPr lang="en-US" sz="1100" dirty="0" err="1">
                          <a:effectLst/>
                        </a:rPr>
                        <a:t>các</a:t>
                      </a:r>
                      <a:r>
                        <a:rPr lang="en-US" sz="1100" dirty="0">
                          <a:effectLst/>
                        </a:rPr>
                        <a:t> </a:t>
                      </a:r>
                      <a:r>
                        <a:rPr lang="en-US" sz="1100" dirty="0" err="1">
                          <a:effectLst/>
                        </a:rPr>
                        <a:t>mối</a:t>
                      </a:r>
                      <a:r>
                        <a:rPr lang="en-US" sz="1100" dirty="0">
                          <a:effectLst/>
                        </a:rPr>
                        <a:t> </a:t>
                      </a:r>
                      <a:r>
                        <a:rPr lang="en-US" sz="1100" dirty="0" err="1">
                          <a:effectLst/>
                        </a:rPr>
                        <a:t>liên</a:t>
                      </a:r>
                      <a:r>
                        <a:rPr lang="en-US" sz="1100" dirty="0">
                          <a:effectLst/>
                        </a:rPr>
                        <a:t> </a:t>
                      </a:r>
                      <a:r>
                        <a:rPr lang="en-US" sz="1100" dirty="0" err="1">
                          <a:effectLst/>
                        </a:rPr>
                        <a:t>quan</a:t>
                      </a:r>
                      <a:r>
                        <a:rPr lang="en-US" sz="1100" dirty="0">
                          <a:effectLst/>
                        </a:rPr>
                        <a:t> </a:t>
                      </a:r>
                      <a:r>
                        <a:rPr lang="en-US" sz="1100" dirty="0" err="1">
                          <a:effectLst/>
                        </a:rPr>
                        <a:t>đến</a:t>
                      </a:r>
                      <a:r>
                        <a:rPr lang="en-US" sz="1100" dirty="0">
                          <a:effectLst/>
                        </a:rPr>
                        <a:t> </a:t>
                      </a:r>
                      <a:r>
                        <a:rPr lang="en-US" sz="1100" dirty="0" err="1">
                          <a:effectLst/>
                        </a:rPr>
                        <a:t>đại</a:t>
                      </a:r>
                      <a:r>
                        <a:rPr lang="en-US" sz="1100" dirty="0">
                          <a:effectLst/>
                        </a:rPr>
                        <a:t> </a:t>
                      </a:r>
                      <a:r>
                        <a:rPr lang="en-US" sz="1100" dirty="0" err="1">
                          <a:effectLst/>
                        </a:rPr>
                        <a:t>lượng</a:t>
                      </a:r>
                      <a:r>
                        <a:rPr lang="en-US" sz="1100" dirty="0">
                          <a:effectLst/>
                        </a:rPr>
                        <a:t> </a:t>
                      </a:r>
                      <a:r>
                        <a:rPr lang="en-US" sz="1100" dirty="0" err="1">
                          <a:effectLst/>
                        </a:rPr>
                        <a:t>cần</a:t>
                      </a:r>
                      <a:r>
                        <a:rPr lang="en-US" sz="1100" dirty="0">
                          <a:effectLst/>
                        </a:rPr>
                        <a:t> </a:t>
                      </a:r>
                      <a:r>
                        <a:rPr lang="en-US" sz="1100" dirty="0" err="1">
                          <a:effectLst/>
                        </a:rPr>
                        <a:t>tìm</a:t>
                      </a:r>
                      <a:r>
                        <a:rPr lang="en-US" sz="1100" dirty="0">
                          <a:effectLst/>
                        </a:rPr>
                        <a:t> </a:t>
                      </a:r>
                      <a:r>
                        <a:rPr lang="en-US" sz="1100" dirty="0" err="1">
                          <a:effectLst/>
                        </a:rPr>
                        <a:t>và</a:t>
                      </a:r>
                      <a:r>
                        <a:rPr lang="en-US" sz="1100" dirty="0">
                          <a:effectLst/>
                        </a:rPr>
                        <a:t> </a:t>
                      </a:r>
                      <a:r>
                        <a:rPr lang="en-US" sz="1100" dirty="0" err="1">
                          <a:effectLst/>
                        </a:rPr>
                        <a:t>tính</a:t>
                      </a:r>
                      <a:r>
                        <a:rPr lang="en-US" sz="1100" dirty="0">
                          <a:effectLst/>
                        </a:rPr>
                        <a:t> </a:t>
                      </a:r>
                      <a:r>
                        <a:rPr lang="en-US" sz="1100" dirty="0" err="1">
                          <a:effectLst/>
                        </a:rPr>
                        <a:t>được</a:t>
                      </a:r>
                      <a:r>
                        <a:rPr lang="en-US" sz="1100" dirty="0">
                          <a:effectLst/>
                        </a:rPr>
                        <a:t> </a:t>
                      </a:r>
                      <a:r>
                        <a:rPr lang="en-US" sz="1100" dirty="0" err="1">
                          <a:effectLst/>
                        </a:rPr>
                        <a:t>các</a:t>
                      </a:r>
                      <a:r>
                        <a:rPr lang="en-US" sz="1100" dirty="0">
                          <a:effectLst/>
                        </a:rPr>
                        <a:t> </a:t>
                      </a:r>
                      <a:r>
                        <a:rPr lang="en-US" sz="1100" dirty="0" err="1">
                          <a:effectLst/>
                        </a:rPr>
                        <a:t>đại</a:t>
                      </a:r>
                      <a:r>
                        <a:rPr lang="en-US" sz="1100" dirty="0">
                          <a:effectLst/>
                        </a:rPr>
                        <a:t> </a:t>
                      </a:r>
                      <a:r>
                        <a:rPr lang="en-US" sz="1100" dirty="0" err="1">
                          <a:effectLst/>
                        </a:rPr>
                        <a:t>lượng</a:t>
                      </a:r>
                      <a:r>
                        <a:rPr lang="en-US" sz="1100" dirty="0">
                          <a:effectLst/>
                        </a:rPr>
                        <a:t> </a:t>
                      </a:r>
                      <a:r>
                        <a:rPr lang="en-US" sz="1100" dirty="0" err="1">
                          <a:effectLst/>
                        </a:rPr>
                        <a:t>cần</a:t>
                      </a:r>
                      <a:r>
                        <a:rPr lang="en-US" sz="1100" dirty="0">
                          <a:effectLst/>
                        </a:rPr>
                        <a:t> </a:t>
                      </a:r>
                      <a:r>
                        <a:rPr lang="en-US" sz="1100" dirty="0" err="1">
                          <a:effectLst/>
                        </a:rPr>
                        <a:t>tìm</a:t>
                      </a:r>
                      <a:r>
                        <a:rPr lang="en-US" sz="1100" dirty="0">
                          <a:effectLst/>
                        </a:rPr>
                        <a:t> </a:t>
                      </a:r>
                      <a:r>
                        <a:rPr lang="en-US" sz="1100" dirty="0" err="1">
                          <a:effectLst/>
                        </a:rPr>
                        <a:t>thông</a:t>
                      </a:r>
                      <a:r>
                        <a:rPr lang="en-US" sz="1100" dirty="0">
                          <a:effectLst/>
                        </a:rPr>
                        <a:t> qua </a:t>
                      </a:r>
                      <a:r>
                        <a:rPr lang="en-US" sz="1100" dirty="0" err="1">
                          <a:effectLst/>
                        </a:rPr>
                        <a:t>một</a:t>
                      </a:r>
                      <a:r>
                        <a:rPr lang="en-US" sz="1100" dirty="0">
                          <a:effectLst/>
                        </a:rPr>
                        <a:t> </a:t>
                      </a:r>
                      <a:r>
                        <a:rPr lang="en-US" sz="1100" dirty="0" err="1">
                          <a:effectLst/>
                        </a:rPr>
                        <a:t>số</a:t>
                      </a:r>
                      <a:r>
                        <a:rPr lang="en-US" sz="1100" dirty="0">
                          <a:effectLst/>
                        </a:rPr>
                        <a:t> </a:t>
                      </a:r>
                      <a:r>
                        <a:rPr lang="en-US" sz="1100" dirty="0" err="1">
                          <a:effectLst/>
                        </a:rPr>
                        <a:t>bước</a:t>
                      </a:r>
                      <a:r>
                        <a:rPr lang="en-US" sz="1100" dirty="0">
                          <a:effectLst/>
                        </a:rPr>
                        <a:t> </a:t>
                      </a:r>
                      <a:r>
                        <a:rPr lang="en-US" sz="1100" dirty="0" err="1">
                          <a:effectLst/>
                        </a:rPr>
                        <a:t>suy</a:t>
                      </a:r>
                      <a:r>
                        <a:rPr lang="en-US" sz="1100" dirty="0">
                          <a:effectLst/>
                        </a:rPr>
                        <a:t> </a:t>
                      </a:r>
                      <a:r>
                        <a:rPr lang="en-US" sz="1100" dirty="0" err="1">
                          <a:effectLst/>
                        </a:rPr>
                        <a:t>luận</a:t>
                      </a:r>
                      <a:r>
                        <a:rPr lang="en-US" sz="1100" dirty="0">
                          <a:effectLst/>
                        </a:rPr>
                        <a:t> </a:t>
                      </a:r>
                      <a:r>
                        <a:rPr lang="en-US" sz="1100" dirty="0" err="1">
                          <a:effectLst/>
                        </a:rPr>
                        <a:t>trung</a:t>
                      </a:r>
                      <a:r>
                        <a:rPr lang="en-US" sz="1100" dirty="0">
                          <a:effectLst/>
                        </a:rPr>
                        <a:t> </a:t>
                      </a:r>
                      <a:r>
                        <a:rPr lang="en-US" sz="1100" dirty="0" err="1">
                          <a:effectLst/>
                        </a:rPr>
                        <a:t>gian</a:t>
                      </a:r>
                      <a:r>
                        <a:rPr lang="en-US" sz="1100" dirty="0" smtClean="0">
                          <a:effectLst/>
                        </a:rPr>
                        <a:t>.</a:t>
                      </a:r>
                      <a:endParaRPr lang="en-US" sz="1100" dirty="0">
                        <a:effectLst/>
                      </a:endParaRPr>
                    </a:p>
                  </a:txBody>
                  <a:tcPr marL="25874" marR="25874" marT="0" marB="0"/>
                </a:tc>
                <a:tc>
                  <a:txBody>
                    <a:bodyPr/>
                    <a:lstStyle/>
                    <a:p>
                      <a:pPr>
                        <a:lnSpc>
                          <a:spcPct val="130000"/>
                        </a:lnSpc>
                        <a:spcAft>
                          <a:spcPts val="0"/>
                        </a:spcAft>
                      </a:pPr>
                      <a:r>
                        <a:rPr lang="en-US" sz="1100" dirty="0" err="1">
                          <a:effectLst/>
                        </a:rPr>
                        <a:t>Học</a:t>
                      </a:r>
                      <a:r>
                        <a:rPr lang="en-US" sz="1100" dirty="0">
                          <a:effectLst/>
                        </a:rPr>
                        <a:t> </a:t>
                      </a:r>
                      <a:r>
                        <a:rPr lang="en-US" sz="1100" dirty="0" err="1">
                          <a:effectLst/>
                        </a:rPr>
                        <a:t>sinh</a:t>
                      </a:r>
                      <a:r>
                        <a:rPr lang="en-US" sz="1100" dirty="0">
                          <a:effectLst/>
                        </a:rPr>
                        <a:t> </a:t>
                      </a:r>
                      <a:r>
                        <a:rPr lang="en-US" sz="1100" dirty="0" err="1">
                          <a:effectLst/>
                        </a:rPr>
                        <a:t>xác</a:t>
                      </a:r>
                      <a:r>
                        <a:rPr lang="en-US" sz="1100" dirty="0">
                          <a:effectLst/>
                        </a:rPr>
                        <a:t> </a:t>
                      </a:r>
                      <a:r>
                        <a:rPr lang="en-US" sz="1100" dirty="0" err="1">
                          <a:effectLst/>
                        </a:rPr>
                        <a:t>định</a:t>
                      </a:r>
                      <a:r>
                        <a:rPr lang="en-US" sz="1100" dirty="0">
                          <a:effectLst/>
                        </a:rPr>
                        <a:t> </a:t>
                      </a:r>
                      <a:r>
                        <a:rPr lang="en-US" sz="1100" dirty="0" err="1">
                          <a:effectLst/>
                        </a:rPr>
                        <a:t>và</a:t>
                      </a:r>
                      <a:r>
                        <a:rPr lang="en-US" sz="1100" dirty="0">
                          <a:effectLst/>
                        </a:rPr>
                        <a:t> </a:t>
                      </a:r>
                      <a:r>
                        <a:rPr lang="en-US" sz="1100" dirty="0" err="1">
                          <a:effectLst/>
                        </a:rPr>
                        <a:t>vận</a:t>
                      </a:r>
                      <a:r>
                        <a:rPr lang="en-US" sz="1100" dirty="0">
                          <a:effectLst/>
                        </a:rPr>
                        <a:t> </a:t>
                      </a:r>
                      <a:r>
                        <a:rPr lang="en-US" sz="1100" dirty="0" err="1">
                          <a:effectLst/>
                        </a:rPr>
                        <a:t>dụng</a:t>
                      </a:r>
                      <a:r>
                        <a:rPr lang="en-US" sz="1100" dirty="0">
                          <a:effectLst/>
                        </a:rPr>
                        <a:t> </a:t>
                      </a:r>
                      <a:r>
                        <a:rPr lang="en-US" sz="1100" dirty="0" err="1">
                          <a:effectLst/>
                        </a:rPr>
                        <a:t>được</a:t>
                      </a:r>
                      <a:r>
                        <a:rPr lang="en-US" sz="1100" dirty="0">
                          <a:effectLst/>
                        </a:rPr>
                        <a:t> </a:t>
                      </a:r>
                      <a:r>
                        <a:rPr lang="en-US" sz="1100" dirty="0" err="1">
                          <a:effectLst/>
                        </a:rPr>
                        <a:t>các</a:t>
                      </a:r>
                      <a:r>
                        <a:rPr lang="en-US" sz="1100" dirty="0">
                          <a:effectLst/>
                        </a:rPr>
                        <a:t> </a:t>
                      </a:r>
                      <a:r>
                        <a:rPr lang="en-US" sz="1100" dirty="0" err="1">
                          <a:effectLst/>
                        </a:rPr>
                        <a:t>mối</a:t>
                      </a:r>
                      <a:r>
                        <a:rPr lang="en-US" sz="1100" dirty="0">
                          <a:effectLst/>
                        </a:rPr>
                        <a:t> </a:t>
                      </a:r>
                      <a:r>
                        <a:rPr lang="en-US" sz="1100" dirty="0" err="1">
                          <a:effectLst/>
                        </a:rPr>
                        <a:t>liên</a:t>
                      </a:r>
                      <a:r>
                        <a:rPr lang="en-US" sz="1100" dirty="0">
                          <a:effectLst/>
                        </a:rPr>
                        <a:t> </a:t>
                      </a:r>
                      <a:r>
                        <a:rPr lang="en-US" sz="1100" dirty="0" err="1">
                          <a:effectLst/>
                        </a:rPr>
                        <a:t>hệ</a:t>
                      </a:r>
                      <a:r>
                        <a:rPr lang="en-US" sz="1100" dirty="0">
                          <a:effectLst/>
                        </a:rPr>
                        <a:t> </a:t>
                      </a:r>
                      <a:r>
                        <a:rPr lang="en-US" sz="1100" dirty="0" err="1">
                          <a:effectLst/>
                        </a:rPr>
                        <a:t>giữa</a:t>
                      </a:r>
                      <a:r>
                        <a:rPr lang="en-US" sz="1100" dirty="0">
                          <a:effectLst/>
                        </a:rPr>
                        <a:t> </a:t>
                      </a:r>
                      <a:r>
                        <a:rPr lang="en-US" sz="1100" dirty="0" err="1">
                          <a:effectLst/>
                        </a:rPr>
                        <a:t>các</a:t>
                      </a:r>
                      <a:r>
                        <a:rPr lang="en-US" sz="1100" dirty="0">
                          <a:effectLst/>
                        </a:rPr>
                        <a:t> </a:t>
                      </a:r>
                      <a:r>
                        <a:rPr lang="en-US" sz="1100" dirty="0" err="1">
                          <a:effectLst/>
                        </a:rPr>
                        <a:t>đại</a:t>
                      </a:r>
                      <a:r>
                        <a:rPr lang="en-US" sz="1100" dirty="0">
                          <a:effectLst/>
                        </a:rPr>
                        <a:t> </a:t>
                      </a:r>
                      <a:r>
                        <a:rPr lang="en-US" sz="1100" dirty="0" err="1">
                          <a:effectLst/>
                        </a:rPr>
                        <a:t>lượng</a:t>
                      </a:r>
                      <a:r>
                        <a:rPr lang="en-US" sz="1100" dirty="0">
                          <a:effectLst/>
                        </a:rPr>
                        <a:t> </a:t>
                      </a:r>
                      <a:r>
                        <a:rPr lang="en-US" sz="1100" dirty="0" err="1">
                          <a:effectLst/>
                        </a:rPr>
                        <a:t>liên</a:t>
                      </a:r>
                      <a:r>
                        <a:rPr lang="en-US" sz="1100" dirty="0">
                          <a:effectLst/>
                        </a:rPr>
                        <a:t> </a:t>
                      </a:r>
                      <a:r>
                        <a:rPr lang="en-US" sz="1100" dirty="0" err="1">
                          <a:effectLst/>
                        </a:rPr>
                        <a:t>quan</a:t>
                      </a:r>
                      <a:r>
                        <a:rPr lang="en-US" sz="1100" dirty="0">
                          <a:effectLst/>
                        </a:rPr>
                        <a:t> </a:t>
                      </a:r>
                      <a:r>
                        <a:rPr lang="en-US" sz="1100" dirty="0" err="1">
                          <a:effectLst/>
                        </a:rPr>
                        <a:t>để</a:t>
                      </a:r>
                      <a:r>
                        <a:rPr lang="en-US" sz="1100" dirty="0">
                          <a:effectLst/>
                        </a:rPr>
                        <a:t> </a:t>
                      </a:r>
                      <a:r>
                        <a:rPr lang="en-US" sz="1100" dirty="0" err="1">
                          <a:effectLst/>
                        </a:rPr>
                        <a:t>giải</a:t>
                      </a:r>
                      <a:r>
                        <a:rPr lang="en-US" sz="1100" dirty="0">
                          <a:effectLst/>
                        </a:rPr>
                        <a:t> </a:t>
                      </a:r>
                      <a:r>
                        <a:rPr lang="en-US" sz="1100" dirty="0" err="1">
                          <a:effectLst/>
                        </a:rPr>
                        <a:t>quyết</a:t>
                      </a:r>
                      <a:r>
                        <a:rPr lang="en-US" sz="1100" dirty="0">
                          <a:effectLst/>
                        </a:rPr>
                        <a:t> </a:t>
                      </a:r>
                      <a:r>
                        <a:rPr lang="en-US" sz="1100" dirty="0" err="1">
                          <a:effectLst/>
                        </a:rPr>
                        <a:t>một</a:t>
                      </a:r>
                      <a:r>
                        <a:rPr lang="en-US" sz="1100" dirty="0">
                          <a:effectLst/>
                        </a:rPr>
                        <a:t> </a:t>
                      </a:r>
                      <a:r>
                        <a:rPr lang="en-US" sz="1100" dirty="0" err="1">
                          <a:effectLst/>
                        </a:rPr>
                        <a:t>bài</a:t>
                      </a:r>
                      <a:r>
                        <a:rPr lang="en-US" sz="1100" dirty="0">
                          <a:effectLst/>
                        </a:rPr>
                        <a:t> </a:t>
                      </a:r>
                      <a:r>
                        <a:rPr lang="en-US" sz="1100" dirty="0" err="1">
                          <a:effectLst/>
                        </a:rPr>
                        <a:t>toán</a:t>
                      </a:r>
                      <a:r>
                        <a:rPr lang="en-US" sz="1100" dirty="0">
                          <a:effectLst/>
                        </a:rPr>
                        <a:t>, </a:t>
                      </a:r>
                      <a:r>
                        <a:rPr lang="en-US" sz="1100" dirty="0" err="1">
                          <a:effectLst/>
                        </a:rPr>
                        <a:t>vấn</a:t>
                      </a:r>
                      <a:r>
                        <a:rPr lang="en-US" sz="1100" dirty="0">
                          <a:effectLst/>
                        </a:rPr>
                        <a:t> </a:t>
                      </a:r>
                      <a:r>
                        <a:rPr lang="en-US" sz="1100" dirty="0" err="1">
                          <a:effectLst/>
                        </a:rPr>
                        <a:t>đề</a:t>
                      </a:r>
                      <a:r>
                        <a:rPr lang="en-US" sz="1100" dirty="0">
                          <a:effectLst/>
                        </a:rPr>
                        <a:t> </a:t>
                      </a:r>
                      <a:r>
                        <a:rPr lang="en-US" sz="1100" dirty="0" err="1">
                          <a:effectLst/>
                        </a:rPr>
                        <a:t>trong</a:t>
                      </a:r>
                      <a:r>
                        <a:rPr lang="en-US" sz="1100" dirty="0">
                          <a:effectLst/>
                        </a:rPr>
                        <a:t> </a:t>
                      </a:r>
                      <a:r>
                        <a:rPr lang="en-US" sz="1100" dirty="0" err="1">
                          <a:effectLst/>
                        </a:rPr>
                        <a:t>tình</a:t>
                      </a:r>
                      <a:r>
                        <a:rPr lang="en-US" sz="1100" dirty="0">
                          <a:effectLst/>
                        </a:rPr>
                        <a:t> </a:t>
                      </a:r>
                      <a:r>
                        <a:rPr lang="en-US" sz="1100" dirty="0" err="1">
                          <a:effectLst/>
                        </a:rPr>
                        <a:t>huống</a:t>
                      </a:r>
                      <a:r>
                        <a:rPr lang="en-US" sz="1100" dirty="0">
                          <a:effectLst/>
                        </a:rPr>
                        <a:t> </a:t>
                      </a:r>
                      <a:r>
                        <a:rPr lang="en-US" sz="1100" dirty="0" err="1">
                          <a:effectLst/>
                        </a:rPr>
                        <a:t>quen</a:t>
                      </a:r>
                      <a:r>
                        <a:rPr lang="en-US" sz="1100" dirty="0">
                          <a:effectLst/>
                        </a:rPr>
                        <a:t> </a:t>
                      </a:r>
                      <a:r>
                        <a:rPr lang="en-US" sz="1100" dirty="0" err="1">
                          <a:effectLst/>
                        </a:rPr>
                        <a:t>thuộc</a:t>
                      </a:r>
                      <a:r>
                        <a:rPr lang="en-US" sz="1100" dirty="0">
                          <a:effectLst/>
                        </a:rPr>
                        <a:t>. </a:t>
                      </a:r>
                    </a:p>
                    <a:p>
                      <a:pPr>
                        <a:lnSpc>
                          <a:spcPct val="130000"/>
                        </a:lnSpc>
                        <a:spcAft>
                          <a:spcPts val="0"/>
                        </a:spcAft>
                      </a:pPr>
                      <a:r>
                        <a:rPr lang="en-US" sz="1100" dirty="0">
                          <a:effectLst/>
                        </a:rPr>
                        <a:t> </a:t>
                      </a:r>
                    </a:p>
                  </a:txBody>
                  <a:tcPr marL="25874" marR="25874" marT="0" marB="0"/>
                </a:tc>
                <a:tc>
                  <a:txBody>
                    <a:bodyPr/>
                    <a:lstStyle/>
                    <a:p>
                      <a:pPr>
                        <a:lnSpc>
                          <a:spcPct val="130000"/>
                        </a:lnSpc>
                        <a:spcAft>
                          <a:spcPts val="0"/>
                        </a:spcAft>
                      </a:pPr>
                      <a:r>
                        <a:rPr lang="en-US" sz="1100" dirty="0" err="1">
                          <a:effectLst/>
                        </a:rPr>
                        <a:t>Học</a:t>
                      </a:r>
                      <a:r>
                        <a:rPr lang="en-US" sz="1100" dirty="0">
                          <a:effectLst/>
                        </a:rPr>
                        <a:t> </a:t>
                      </a:r>
                      <a:r>
                        <a:rPr lang="en-US" sz="1100" dirty="0" err="1">
                          <a:effectLst/>
                        </a:rPr>
                        <a:t>sinh</a:t>
                      </a:r>
                      <a:r>
                        <a:rPr lang="en-US" sz="1100" dirty="0">
                          <a:effectLst/>
                        </a:rPr>
                        <a:t> </a:t>
                      </a:r>
                      <a:r>
                        <a:rPr lang="en-US" sz="1100" dirty="0" err="1">
                          <a:effectLst/>
                        </a:rPr>
                        <a:t>xác</a:t>
                      </a:r>
                      <a:r>
                        <a:rPr lang="en-US" sz="1100" dirty="0">
                          <a:effectLst/>
                        </a:rPr>
                        <a:t> </a:t>
                      </a:r>
                      <a:r>
                        <a:rPr lang="en-US" sz="1100" dirty="0" err="1">
                          <a:effectLst/>
                        </a:rPr>
                        <a:t>định</a:t>
                      </a:r>
                      <a:r>
                        <a:rPr lang="en-US" sz="1100" dirty="0">
                          <a:effectLst/>
                        </a:rPr>
                        <a:t> </a:t>
                      </a:r>
                      <a:r>
                        <a:rPr lang="en-US" sz="1100" dirty="0" err="1">
                          <a:effectLst/>
                        </a:rPr>
                        <a:t>và</a:t>
                      </a:r>
                      <a:r>
                        <a:rPr lang="en-US" sz="1100" dirty="0">
                          <a:effectLst/>
                        </a:rPr>
                        <a:t> </a:t>
                      </a:r>
                      <a:r>
                        <a:rPr lang="en-US" sz="1100" dirty="0" err="1">
                          <a:effectLst/>
                        </a:rPr>
                        <a:t>vận</a:t>
                      </a:r>
                      <a:r>
                        <a:rPr lang="en-US" sz="1100" dirty="0">
                          <a:effectLst/>
                        </a:rPr>
                        <a:t> </a:t>
                      </a:r>
                      <a:r>
                        <a:rPr lang="en-US" sz="1100" dirty="0" err="1">
                          <a:effectLst/>
                        </a:rPr>
                        <a:t>dụng</a:t>
                      </a:r>
                      <a:r>
                        <a:rPr lang="en-US" sz="1100" dirty="0">
                          <a:effectLst/>
                        </a:rPr>
                        <a:t> </a:t>
                      </a:r>
                      <a:r>
                        <a:rPr lang="en-US" sz="1100" dirty="0" err="1">
                          <a:effectLst/>
                        </a:rPr>
                        <a:t>được</a:t>
                      </a:r>
                      <a:r>
                        <a:rPr lang="en-US" sz="1100" dirty="0">
                          <a:effectLst/>
                        </a:rPr>
                        <a:t> </a:t>
                      </a:r>
                      <a:r>
                        <a:rPr lang="en-US" sz="1100" dirty="0" err="1">
                          <a:effectLst/>
                        </a:rPr>
                        <a:t>các</a:t>
                      </a:r>
                      <a:r>
                        <a:rPr lang="en-US" sz="1100" dirty="0">
                          <a:effectLst/>
                        </a:rPr>
                        <a:t> </a:t>
                      </a:r>
                      <a:r>
                        <a:rPr lang="en-US" sz="1100" dirty="0" err="1">
                          <a:effectLst/>
                        </a:rPr>
                        <a:t>mối</a:t>
                      </a:r>
                      <a:r>
                        <a:rPr lang="en-US" sz="1100" dirty="0">
                          <a:effectLst/>
                        </a:rPr>
                        <a:t> </a:t>
                      </a:r>
                      <a:r>
                        <a:rPr lang="en-US" sz="1100" dirty="0" err="1">
                          <a:effectLst/>
                        </a:rPr>
                        <a:t>liên</a:t>
                      </a:r>
                      <a:r>
                        <a:rPr lang="en-US" sz="1100" dirty="0">
                          <a:effectLst/>
                        </a:rPr>
                        <a:t> </a:t>
                      </a:r>
                      <a:r>
                        <a:rPr lang="en-US" sz="1100" dirty="0" err="1">
                          <a:effectLst/>
                        </a:rPr>
                        <a:t>hệ</a:t>
                      </a:r>
                      <a:r>
                        <a:rPr lang="en-US" sz="1100" dirty="0">
                          <a:effectLst/>
                        </a:rPr>
                        <a:t> </a:t>
                      </a:r>
                      <a:r>
                        <a:rPr lang="en-US" sz="1100" dirty="0" err="1">
                          <a:effectLst/>
                        </a:rPr>
                        <a:t>giữa</a:t>
                      </a:r>
                      <a:r>
                        <a:rPr lang="en-US" sz="1100" dirty="0">
                          <a:effectLst/>
                        </a:rPr>
                        <a:t> </a:t>
                      </a:r>
                      <a:r>
                        <a:rPr lang="en-US" sz="1100" dirty="0" err="1">
                          <a:effectLst/>
                        </a:rPr>
                        <a:t>các</a:t>
                      </a:r>
                      <a:r>
                        <a:rPr lang="en-US" sz="1100" dirty="0">
                          <a:effectLst/>
                        </a:rPr>
                        <a:t> </a:t>
                      </a:r>
                      <a:r>
                        <a:rPr lang="en-US" sz="1100" dirty="0" err="1">
                          <a:effectLst/>
                        </a:rPr>
                        <a:t>đại</a:t>
                      </a:r>
                      <a:r>
                        <a:rPr lang="en-US" sz="1100" dirty="0">
                          <a:effectLst/>
                        </a:rPr>
                        <a:t> </a:t>
                      </a:r>
                      <a:r>
                        <a:rPr lang="en-US" sz="1100" dirty="0" err="1">
                          <a:effectLst/>
                        </a:rPr>
                        <a:t>lượng</a:t>
                      </a:r>
                      <a:r>
                        <a:rPr lang="en-US" sz="1100" dirty="0">
                          <a:effectLst/>
                        </a:rPr>
                        <a:t> </a:t>
                      </a:r>
                      <a:r>
                        <a:rPr lang="en-US" sz="1100" dirty="0" err="1">
                          <a:effectLst/>
                        </a:rPr>
                        <a:t>liên</a:t>
                      </a:r>
                      <a:r>
                        <a:rPr lang="en-US" sz="1100" dirty="0">
                          <a:effectLst/>
                        </a:rPr>
                        <a:t> </a:t>
                      </a:r>
                      <a:r>
                        <a:rPr lang="en-US" sz="1100" dirty="0" err="1">
                          <a:effectLst/>
                        </a:rPr>
                        <a:t>quan</a:t>
                      </a:r>
                      <a:r>
                        <a:rPr lang="en-US" sz="1100" dirty="0">
                          <a:effectLst/>
                        </a:rPr>
                        <a:t> </a:t>
                      </a:r>
                      <a:r>
                        <a:rPr lang="en-US" sz="1100" dirty="0" err="1">
                          <a:effectLst/>
                        </a:rPr>
                        <a:t>để</a:t>
                      </a:r>
                      <a:r>
                        <a:rPr lang="en-US" sz="1100" dirty="0">
                          <a:effectLst/>
                        </a:rPr>
                        <a:t> </a:t>
                      </a:r>
                      <a:r>
                        <a:rPr lang="en-US" sz="1100" dirty="0" err="1">
                          <a:effectLst/>
                        </a:rPr>
                        <a:t>giải</a:t>
                      </a:r>
                      <a:r>
                        <a:rPr lang="en-US" sz="1100" dirty="0">
                          <a:effectLst/>
                        </a:rPr>
                        <a:t> </a:t>
                      </a:r>
                      <a:r>
                        <a:rPr lang="en-US" sz="1100" dirty="0" err="1">
                          <a:effectLst/>
                        </a:rPr>
                        <a:t>quyết</a:t>
                      </a:r>
                      <a:r>
                        <a:rPr lang="en-US" sz="1100" dirty="0">
                          <a:effectLst/>
                        </a:rPr>
                        <a:t> </a:t>
                      </a:r>
                      <a:r>
                        <a:rPr lang="en-US" sz="1100" dirty="0" err="1">
                          <a:effectLst/>
                        </a:rPr>
                        <a:t>một</a:t>
                      </a:r>
                      <a:r>
                        <a:rPr lang="en-US" sz="1100" dirty="0">
                          <a:effectLst/>
                        </a:rPr>
                        <a:t> </a:t>
                      </a:r>
                      <a:r>
                        <a:rPr lang="en-US" sz="1100" dirty="0" err="1">
                          <a:effectLst/>
                        </a:rPr>
                        <a:t>bài</a:t>
                      </a:r>
                      <a:r>
                        <a:rPr lang="en-US" sz="1100" dirty="0">
                          <a:effectLst/>
                        </a:rPr>
                        <a:t> </a:t>
                      </a:r>
                      <a:r>
                        <a:rPr lang="en-US" sz="1100" dirty="0" err="1">
                          <a:effectLst/>
                        </a:rPr>
                        <a:t>toán</a:t>
                      </a:r>
                      <a:r>
                        <a:rPr lang="en-US" sz="1100" dirty="0">
                          <a:effectLst/>
                        </a:rPr>
                        <a:t>, </a:t>
                      </a:r>
                      <a:r>
                        <a:rPr lang="en-US" sz="1100" dirty="0" err="1">
                          <a:effectLst/>
                        </a:rPr>
                        <a:t>vấn</a:t>
                      </a:r>
                      <a:r>
                        <a:rPr lang="en-US" sz="1100" dirty="0">
                          <a:effectLst/>
                        </a:rPr>
                        <a:t> </a:t>
                      </a:r>
                      <a:r>
                        <a:rPr lang="en-US" sz="1100" dirty="0" err="1">
                          <a:effectLst/>
                        </a:rPr>
                        <a:t>đề</a:t>
                      </a:r>
                      <a:r>
                        <a:rPr lang="en-US" sz="1100" dirty="0">
                          <a:effectLst/>
                        </a:rPr>
                        <a:t> </a:t>
                      </a:r>
                      <a:r>
                        <a:rPr lang="en-US" sz="1100" dirty="0" err="1">
                          <a:effectLst/>
                        </a:rPr>
                        <a:t>trong</a:t>
                      </a:r>
                      <a:r>
                        <a:rPr lang="en-US" sz="1100" dirty="0">
                          <a:effectLst/>
                        </a:rPr>
                        <a:t> </a:t>
                      </a:r>
                      <a:r>
                        <a:rPr lang="en-US" sz="1100" dirty="0" err="1">
                          <a:effectLst/>
                        </a:rPr>
                        <a:t>tình</a:t>
                      </a:r>
                      <a:r>
                        <a:rPr lang="en-US" sz="1100" dirty="0">
                          <a:effectLst/>
                        </a:rPr>
                        <a:t> </a:t>
                      </a:r>
                      <a:r>
                        <a:rPr lang="en-US" sz="1100" dirty="0" err="1">
                          <a:effectLst/>
                        </a:rPr>
                        <a:t>huống</a:t>
                      </a:r>
                      <a:r>
                        <a:rPr lang="en-US" sz="1100" dirty="0">
                          <a:effectLst/>
                        </a:rPr>
                        <a:t> </a:t>
                      </a:r>
                      <a:r>
                        <a:rPr lang="en-US" sz="1100" dirty="0" err="1">
                          <a:effectLst/>
                        </a:rPr>
                        <a:t>mới</a:t>
                      </a:r>
                      <a:r>
                        <a:rPr lang="en-US" sz="1100" dirty="0">
                          <a:effectLst/>
                        </a:rPr>
                        <a:t>. </a:t>
                      </a:r>
                    </a:p>
                    <a:p>
                      <a:pPr>
                        <a:lnSpc>
                          <a:spcPct val="130000"/>
                        </a:lnSpc>
                        <a:spcAft>
                          <a:spcPts val="0"/>
                        </a:spcAft>
                      </a:pPr>
                      <a:endParaRPr lang="en-US" sz="1100" dirty="0">
                        <a:effectLst/>
                        <a:latin typeface="Times New Roman"/>
                        <a:ea typeface="Times New Roman"/>
                      </a:endParaRPr>
                    </a:p>
                  </a:txBody>
                  <a:tcPr marL="25874" marR="25874" marT="0" marB="0"/>
                </a:tc>
              </a:tr>
              <a:tr h="1008615">
                <a:tc vMerge="1">
                  <a:txBody>
                    <a:bodyPr/>
                    <a:lstStyle/>
                    <a:p>
                      <a:endParaRPr lang="en-US"/>
                    </a:p>
                  </a:txBody>
                  <a:tcPr/>
                </a:tc>
                <a:tc>
                  <a:txBody>
                    <a:bodyPr/>
                    <a:lstStyle/>
                    <a:p>
                      <a:pPr>
                        <a:lnSpc>
                          <a:spcPct val="130000"/>
                        </a:lnSpc>
                        <a:spcAft>
                          <a:spcPts val="0"/>
                        </a:spcAft>
                      </a:pPr>
                      <a:r>
                        <a:rPr lang="en-US" sz="1100">
                          <a:effectLst/>
                        </a:rPr>
                        <a:t>Bài tập thực hành</a:t>
                      </a:r>
                      <a:endParaRPr lang="en-US" sz="1100">
                        <a:effectLst/>
                        <a:latin typeface="Times New Roman"/>
                        <a:ea typeface="Times New Roman"/>
                      </a:endParaRPr>
                    </a:p>
                  </a:txBody>
                  <a:tcPr marL="25874" marR="25874" marT="0" marB="0"/>
                </a:tc>
                <a:tc>
                  <a:txBody>
                    <a:bodyPr/>
                    <a:lstStyle/>
                    <a:p>
                      <a:pPr>
                        <a:lnSpc>
                          <a:spcPct val="130000"/>
                        </a:lnSpc>
                        <a:spcAft>
                          <a:spcPts val="0"/>
                        </a:spcAft>
                      </a:pPr>
                      <a:endParaRPr lang="en-US" sz="1100" dirty="0">
                        <a:effectLst/>
                        <a:latin typeface="Times New Roman"/>
                        <a:ea typeface="Times New Roman"/>
                      </a:endParaRPr>
                    </a:p>
                  </a:txBody>
                  <a:tcPr marL="25874" marR="25874" marT="0" marB="0"/>
                </a:tc>
                <a:tc>
                  <a:txBody>
                    <a:bodyPr/>
                    <a:lstStyle/>
                    <a:p>
                      <a:pPr marL="0" marR="0" indent="0" algn="l" defTabSz="914400" rtl="0" eaLnBrk="1" fontAlgn="auto" latinLnBrk="0" hangingPunct="1">
                        <a:lnSpc>
                          <a:spcPct val="130000"/>
                        </a:lnSpc>
                        <a:spcBef>
                          <a:spcPts val="0"/>
                        </a:spcBef>
                        <a:spcAft>
                          <a:spcPts val="0"/>
                        </a:spcAft>
                        <a:buClrTx/>
                        <a:buSzTx/>
                        <a:buFontTx/>
                        <a:buNone/>
                        <a:tabLst/>
                        <a:defRPr/>
                      </a:pPr>
                      <a:r>
                        <a:rPr lang="en-US" sz="1100" dirty="0" err="1">
                          <a:effectLst/>
                        </a:rPr>
                        <a:t>Học</a:t>
                      </a:r>
                      <a:r>
                        <a:rPr lang="en-US" sz="1100" dirty="0">
                          <a:effectLst/>
                        </a:rPr>
                        <a:t> </a:t>
                      </a:r>
                      <a:r>
                        <a:rPr lang="en-US" sz="1100" dirty="0" err="1">
                          <a:effectLst/>
                        </a:rPr>
                        <a:t>sinh</a:t>
                      </a:r>
                      <a:r>
                        <a:rPr lang="en-US" sz="1100" dirty="0">
                          <a:effectLst/>
                        </a:rPr>
                        <a:t> </a:t>
                      </a:r>
                      <a:r>
                        <a:rPr lang="en-US" sz="1100" dirty="0" err="1">
                          <a:effectLst/>
                        </a:rPr>
                        <a:t>phát</a:t>
                      </a:r>
                      <a:r>
                        <a:rPr lang="en-US" sz="1100" dirty="0">
                          <a:effectLst/>
                        </a:rPr>
                        <a:t> </a:t>
                      </a:r>
                      <a:r>
                        <a:rPr lang="en-US" sz="1100" dirty="0" err="1">
                          <a:effectLst/>
                        </a:rPr>
                        <a:t>hiện</a:t>
                      </a:r>
                      <a:r>
                        <a:rPr lang="en-US" sz="1100" dirty="0">
                          <a:effectLst/>
                        </a:rPr>
                        <a:t> </a:t>
                      </a:r>
                      <a:r>
                        <a:rPr lang="en-US" sz="1100" dirty="0" err="1">
                          <a:effectLst/>
                        </a:rPr>
                        <a:t>và</a:t>
                      </a:r>
                      <a:r>
                        <a:rPr lang="en-US" sz="1100" dirty="0">
                          <a:effectLst/>
                        </a:rPr>
                        <a:t> </a:t>
                      </a:r>
                      <a:r>
                        <a:rPr lang="en-US" sz="1100" dirty="0" err="1">
                          <a:effectLst/>
                        </a:rPr>
                        <a:t>sửa</a:t>
                      </a:r>
                      <a:r>
                        <a:rPr lang="en-US" sz="1100" dirty="0">
                          <a:effectLst/>
                        </a:rPr>
                        <a:t> </a:t>
                      </a:r>
                      <a:r>
                        <a:rPr lang="en-US" sz="1100" dirty="0" err="1">
                          <a:effectLst/>
                        </a:rPr>
                        <a:t>được</a:t>
                      </a:r>
                      <a:r>
                        <a:rPr lang="en-US" sz="1100" dirty="0">
                          <a:effectLst/>
                        </a:rPr>
                        <a:t> </a:t>
                      </a:r>
                      <a:r>
                        <a:rPr lang="en-US" sz="1100" dirty="0" err="1">
                          <a:effectLst/>
                        </a:rPr>
                        <a:t>lỗi</a:t>
                      </a:r>
                      <a:r>
                        <a:rPr lang="en-US" sz="1100" dirty="0">
                          <a:effectLst/>
                        </a:rPr>
                        <a:t> </a:t>
                      </a:r>
                      <a:r>
                        <a:rPr lang="en-US" sz="1100" dirty="0" err="1">
                          <a:effectLst/>
                        </a:rPr>
                        <a:t>khi</a:t>
                      </a:r>
                      <a:r>
                        <a:rPr lang="en-US" sz="1100" dirty="0">
                          <a:effectLst/>
                        </a:rPr>
                        <a:t> </a:t>
                      </a:r>
                      <a:r>
                        <a:rPr lang="en-US" sz="1100" dirty="0" err="1">
                          <a:effectLst/>
                        </a:rPr>
                        <a:t>quan</a:t>
                      </a:r>
                      <a:r>
                        <a:rPr lang="en-US" sz="1100" dirty="0">
                          <a:effectLst/>
                        </a:rPr>
                        <a:t> </a:t>
                      </a:r>
                      <a:r>
                        <a:rPr lang="en-US" sz="1100" dirty="0" err="1">
                          <a:effectLst/>
                        </a:rPr>
                        <a:t>sát</a:t>
                      </a:r>
                      <a:r>
                        <a:rPr lang="en-US" sz="1100" dirty="0">
                          <a:effectLst/>
                        </a:rPr>
                        <a:t> </a:t>
                      </a:r>
                      <a:r>
                        <a:rPr lang="en-US" sz="1100" dirty="0" err="1">
                          <a:effectLst/>
                        </a:rPr>
                        <a:t>thao</a:t>
                      </a:r>
                      <a:r>
                        <a:rPr lang="en-US" sz="1100" dirty="0">
                          <a:effectLst/>
                        </a:rPr>
                        <a:t> </a:t>
                      </a:r>
                      <a:r>
                        <a:rPr lang="en-US" sz="1100" dirty="0" err="1">
                          <a:effectLst/>
                        </a:rPr>
                        <a:t>tác</a:t>
                      </a:r>
                      <a:r>
                        <a:rPr lang="en-US" sz="1100" dirty="0">
                          <a:effectLst/>
                        </a:rPr>
                        <a:t> </a:t>
                      </a:r>
                      <a:r>
                        <a:rPr lang="en-US" sz="1100" dirty="0" err="1">
                          <a:effectLst/>
                        </a:rPr>
                        <a:t>giải</a:t>
                      </a:r>
                      <a:r>
                        <a:rPr lang="en-US" sz="1100" dirty="0">
                          <a:effectLst/>
                        </a:rPr>
                        <a:t> </a:t>
                      </a:r>
                      <a:r>
                        <a:rPr lang="en-US" sz="1100" dirty="0" err="1">
                          <a:effectLst/>
                        </a:rPr>
                        <a:t>quyết</a:t>
                      </a:r>
                      <a:r>
                        <a:rPr lang="en-US" sz="1100" dirty="0">
                          <a:effectLst/>
                        </a:rPr>
                        <a:t> </a:t>
                      </a:r>
                      <a:r>
                        <a:rPr lang="en-US" sz="1100" dirty="0" err="1">
                          <a:effectLst/>
                        </a:rPr>
                        <a:t>vấn</a:t>
                      </a:r>
                      <a:r>
                        <a:rPr lang="en-US" sz="1100" dirty="0">
                          <a:effectLst/>
                        </a:rPr>
                        <a:t> </a:t>
                      </a:r>
                      <a:r>
                        <a:rPr lang="en-US" sz="1100" dirty="0" err="1" smtClean="0">
                          <a:effectLst/>
                        </a:rPr>
                        <a:t>đề</a:t>
                      </a:r>
                      <a:r>
                        <a:rPr lang="en-US" sz="1100" dirty="0" smtClean="0">
                          <a:effectLst/>
                        </a:rPr>
                        <a:t> </a:t>
                      </a:r>
                      <a:r>
                        <a:rPr lang="en-US" sz="1100" dirty="0" err="1" smtClean="0">
                          <a:effectLst/>
                        </a:rPr>
                        <a:t>trong</a:t>
                      </a:r>
                      <a:r>
                        <a:rPr lang="en-US" sz="1100" dirty="0" smtClean="0">
                          <a:effectLst/>
                        </a:rPr>
                        <a:t> </a:t>
                      </a:r>
                      <a:r>
                        <a:rPr lang="en-US" sz="1100" dirty="0" err="1" smtClean="0">
                          <a:effectLst/>
                        </a:rPr>
                        <a:t>tình</a:t>
                      </a:r>
                      <a:r>
                        <a:rPr lang="en-US" sz="1100" dirty="0" smtClean="0">
                          <a:effectLst/>
                        </a:rPr>
                        <a:t> </a:t>
                      </a:r>
                      <a:r>
                        <a:rPr lang="en-US" sz="1100" dirty="0" err="1" smtClean="0">
                          <a:effectLst/>
                        </a:rPr>
                        <a:t>huống</a:t>
                      </a:r>
                      <a:r>
                        <a:rPr lang="en-US" sz="1100" dirty="0" smtClean="0">
                          <a:effectLst/>
                        </a:rPr>
                        <a:t> </a:t>
                      </a:r>
                      <a:r>
                        <a:rPr lang="en-US" sz="1100" dirty="0" err="1" smtClean="0">
                          <a:effectLst/>
                        </a:rPr>
                        <a:t>quen</a:t>
                      </a:r>
                      <a:r>
                        <a:rPr lang="en-US" sz="1100" dirty="0" smtClean="0">
                          <a:effectLst/>
                        </a:rPr>
                        <a:t> </a:t>
                      </a:r>
                      <a:r>
                        <a:rPr lang="en-US" sz="1100" dirty="0" err="1" smtClean="0">
                          <a:effectLst/>
                        </a:rPr>
                        <a:t>thuộc</a:t>
                      </a:r>
                      <a:r>
                        <a:rPr lang="en-US" sz="1100" dirty="0" smtClean="0">
                          <a:effectLst/>
                        </a:rPr>
                        <a:t>.</a:t>
                      </a:r>
                    </a:p>
                  </a:txBody>
                  <a:tcPr marL="25874" marR="25874" marT="0" marB="0"/>
                </a:tc>
                <a:tc>
                  <a:txBody>
                    <a:bodyPr/>
                    <a:lstStyle/>
                    <a:p>
                      <a:pPr>
                        <a:lnSpc>
                          <a:spcPct val="130000"/>
                        </a:lnSpc>
                        <a:spcAft>
                          <a:spcPts val="0"/>
                        </a:spcAft>
                      </a:pPr>
                      <a:r>
                        <a:rPr lang="en-US" sz="1100" dirty="0" err="1">
                          <a:effectLst/>
                        </a:rPr>
                        <a:t>Học</a:t>
                      </a:r>
                      <a:r>
                        <a:rPr lang="en-US" sz="1100" dirty="0">
                          <a:effectLst/>
                        </a:rPr>
                        <a:t> </a:t>
                      </a:r>
                      <a:r>
                        <a:rPr lang="en-US" sz="1100" dirty="0" err="1">
                          <a:effectLst/>
                        </a:rPr>
                        <a:t>sinh</a:t>
                      </a:r>
                      <a:r>
                        <a:rPr lang="en-US" sz="1100" dirty="0">
                          <a:effectLst/>
                        </a:rPr>
                        <a:t> </a:t>
                      </a:r>
                      <a:r>
                        <a:rPr lang="en-US" sz="1100" dirty="0" err="1">
                          <a:effectLst/>
                        </a:rPr>
                        <a:t>vận</a:t>
                      </a:r>
                      <a:r>
                        <a:rPr lang="en-US" sz="1100" dirty="0">
                          <a:effectLst/>
                        </a:rPr>
                        <a:t> </a:t>
                      </a:r>
                      <a:r>
                        <a:rPr lang="en-US" sz="1100" dirty="0" err="1">
                          <a:effectLst/>
                        </a:rPr>
                        <a:t>dụng</a:t>
                      </a:r>
                      <a:r>
                        <a:rPr lang="pt-BR" sz="1100" dirty="0">
                          <a:effectLst/>
                        </a:rPr>
                        <a:t> kiến thức đã học </a:t>
                      </a:r>
                      <a:r>
                        <a:rPr lang="en-US" sz="1100" dirty="0" err="1">
                          <a:effectLst/>
                        </a:rPr>
                        <a:t>để</a:t>
                      </a:r>
                      <a:r>
                        <a:rPr lang="en-US" sz="1100" dirty="0">
                          <a:effectLst/>
                        </a:rPr>
                        <a:t> </a:t>
                      </a:r>
                      <a:r>
                        <a:rPr lang="en-US" sz="1100" dirty="0" err="1">
                          <a:effectLst/>
                        </a:rPr>
                        <a:t>thao</a:t>
                      </a:r>
                      <a:r>
                        <a:rPr lang="en-US" sz="1100" dirty="0">
                          <a:effectLst/>
                        </a:rPr>
                        <a:t> </a:t>
                      </a:r>
                      <a:r>
                        <a:rPr lang="en-US" sz="1100" dirty="0" err="1">
                          <a:effectLst/>
                        </a:rPr>
                        <a:t>tác</a:t>
                      </a:r>
                      <a:r>
                        <a:rPr lang="en-US" sz="1100" dirty="0">
                          <a:effectLst/>
                        </a:rPr>
                        <a:t> </a:t>
                      </a:r>
                      <a:r>
                        <a:rPr lang="en-US" sz="1100" dirty="0" err="1">
                          <a:effectLst/>
                        </a:rPr>
                        <a:t>giải</a:t>
                      </a:r>
                      <a:r>
                        <a:rPr lang="en-US" sz="1100" dirty="0">
                          <a:effectLst/>
                        </a:rPr>
                        <a:t> </a:t>
                      </a:r>
                      <a:r>
                        <a:rPr lang="en-US" sz="1100" dirty="0" err="1">
                          <a:effectLst/>
                        </a:rPr>
                        <a:t>quyết</a:t>
                      </a:r>
                      <a:r>
                        <a:rPr lang="en-US" sz="1100" dirty="0">
                          <a:effectLst/>
                        </a:rPr>
                        <a:t> </a:t>
                      </a:r>
                      <a:r>
                        <a:rPr lang="en-US" sz="1100" dirty="0" err="1">
                          <a:effectLst/>
                        </a:rPr>
                        <a:t>vấn</a:t>
                      </a:r>
                      <a:r>
                        <a:rPr lang="en-US" sz="1100" dirty="0">
                          <a:effectLst/>
                        </a:rPr>
                        <a:t> </a:t>
                      </a:r>
                      <a:r>
                        <a:rPr lang="en-US" sz="1100" dirty="0" err="1">
                          <a:effectLst/>
                        </a:rPr>
                        <a:t>đề</a:t>
                      </a:r>
                      <a:r>
                        <a:rPr lang="en-US" sz="1100" dirty="0">
                          <a:effectLst/>
                        </a:rPr>
                        <a:t> </a:t>
                      </a:r>
                      <a:r>
                        <a:rPr lang="en-US" sz="1100" dirty="0" err="1">
                          <a:effectLst/>
                        </a:rPr>
                        <a:t>trong</a:t>
                      </a:r>
                      <a:r>
                        <a:rPr lang="en-US" sz="1100" dirty="0">
                          <a:effectLst/>
                        </a:rPr>
                        <a:t> </a:t>
                      </a:r>
                      <a:r>
                        <a:rPr lang="en-US" sz="1100" dirty="0" err="1">
                          <a:effectLst/>
                        </a:rPr>
                        <a:t>tình</a:t>
                      </a:r>
                      <a:r>
                        <a:rPr lang="en-US" sz="1100" dirty="0">
                          <a:effectLst/>
                        </a:rPr>
                        <a:t> </a:t>
                      </a:r>
                      <a:r>
                        <a:rPr lang="en-US" sz="1100" dirty="0" err="1">
                          <a:effectLst/>
                        </a:rPr>
                        <a:t>huống</a:t>
                      </a:r>
                      <a:r>
                        <a:rPr lang="en-US" sz="1100" dirty="0">
                          <a:effectLst/>
                        </a:rPr>
                        <a:t> </a:t>
                      </a:r>
                      <a:r>
                        <a:rPr lang="en-US" sz="1100" dirty="0" err="1">
                          <a:effectLst/>
                        </a:rPr>
                        <a:t>quen</a:t>
                      </a:r>
                      <a:r>
                        <a:rPr lang="en-US" sz="1100" dirty="0">
                          <a:effectLst/>
                        </a:rPr>
                        <a:t> </a:t>
                      </a:r>
                      <a:r>
                        <a:rPr lang="en-US" sz="1100" dirty="0" err="1">
                          <a:effectLst/>
                        </a:rPr>
                        <a:t>thuộc</a:t>
                      </a:r>
                      <a:r>
                        <a:rPr lang="en-US" sz="1100" dirty="0" smtClean="0">
                          <a:effectLst/>
                        </a:rPr>
                        <a:t>.</a:t>
                      </a:r>
                      <a:endParaRPr lang="en-US" sz="1100" dirty="0">
                        <a:effectLst/>
                      </a:endParaRPr>
                    </a:p>
                  </a:txBody>
                  <a:tcPr marL="25874" marR="25874" marT="0" marB="0"/>
                </a:tc>
                <a:tc>
                  <a:txBody>
                    <a:bodyPr/>
                    <a:lstStyle/>
                    <a:p>
                      <a:pPr>
                        <a:lnSpc>
                          <a:spcPct val="130000"/>
                        </a:lnSpc>
                        <a:spcAft>
                          <a:spcPts val="0"/>
                        </a:spcAft>
                      </a:pPr>
                      <a:r>
                        <a:rPr lang="en-US" sz="1100" dirty="0" err="1">
                          <a:effectLst/>
                        </a:rPr>
                        <a:t>Học</a:t>
                      </a:r>
                      <a:r>
                        <a:rPr lang="en-US" sz="1100" dirty="0">
                          <a:effectLst/>
                        </a:rPr>
                        <a:t> </a:t>
                      </a:r>
                      <a:r>
                        <a:rPr lang="en-US" sz="1100" dirty="0" err="1">
                          <a:effectLst/>
                        </a:rPr>
                        <a:t>sinh</a:t>
                      </a:r>
                      <a:r>
                        <a:rPr lang="en-US" sz="1100" dirty="0">
                          <a:effectLst/>
                        </a:rPr>
                        <a:t> </a:t>
                      </a:r>
                      <a:r>
                        <a:rPr lang="en-US" sz="1100" dirty="0" err="1">
                          <a:effectLst/>
                        </a:rPr>
                        <a:t>vận</a:t>
                      </a:r>
                      <a:r>
                        <a:rPr lang="en-US" sz="1100" dirty="0">
                          <a:effectLst/>
                        </a:rPr>
                        <a:t> </a:t>
                      </a:r>
                      <a:r>
                        <a:rPr lang="en-US" sz="1100" dirty="0" err="1">
                          <a:effectLst/>
                        </a:rPr>
                        <a:t>dụng</a:t>
                      </a:r>
                      <a:r>
                        <a:rPr lang="pt-BR" sz="1100" dirty="0">
                          <a:effectLst/>
                        </a:rPr>
                        <a:t> kiến thức đã học </a:t>
                      </a:r>
                      <a:r>
                        <a:rPr lang="en-US" sz="1100" dirty="0" err="1">
                          <a:effectLst/>
                        </a:rPr>
                        <a:t>để</a:t>
                      </a:r>
                      <a:r>
                        <a:rPr lang="en-US" sz="1100" dirty="0">
                          <a:effectLst/>
                        </a:rPr>
                        <a:t> </a:t>
                      </a:r>
                      <a:r>
                        <a:rPr lang="en-US" sz="1100" dirty="0" err="1">
                          <a:effectLst/>
                        </a:rPr>
                        <a:t>thao</a:t>
                      </a:r>
                      <a:r>
                        <a:rPr lang="en-US" sz="1100" dirty="0">
                          <a:effectLst/>
                        </a:rPr>
                        <a:t> </a:t>
                      </a:r>
                      <a:r>
                        <a:rPr lang="en-US" sz="1100" dirty="0" err="1">
                          <a:effectLst/>
                        </a:rPr>
                        <a:t>tác</a:t>
                      </a:r>
                      <a:r>
                        <a:rPr lang="en-US" sz="1100" dirty="0">
                          <a:effectLst/>
                        </a:rPr>
                        <a:t> </a:t>
                      </a:r>
                      <a:r>
                        <a:rPr lang="en-US" sz="1100" dirty="0" err="1">
                          <a:effectLst/>
                        </a:rPr>
                        <a:t>giải</a:t>
                      </a:r>
                      <a:r>
                        <a:rPr lang="en-US" sz="1100" dirty="0">
                          <a:effectLst/>
                        </a:rPr>
                        <a:t> </a:t>
                      </a:r>
                      <a:r>
                        <a:rPr lang="en-US" sz="1100" dirty="0" err="1">
                          <a:effectLst/>
                        </a:rPr>
                        <a:t>quyết</a:t>
                      </a:r>
                      <a:r>
                        <a:rPr lang="en-US" sz="1100" dirty="0">
                          <a:effectLst/>
                        </a:rPr>
                        <a:t> </a:t>
                      </a:r>
                      <a:r>
                        <a:rPr lang="en-US" sz="1100" dirty="0" err="1">
                          <a:effectLst/>
                        </a:rPr>
                        <a:t>vấn</a:t>
                      </a:r>
                      <a:r>
                        <a:rPr lang="en-US" sz="1100" dirty="0">
                          <a:effectLst/>
                        </a:rPr>
                        <a:t> </a:t>
                      </a:r>
                      <a:r>
                        <a:rPr lang="en-US" sz="1100" dirty="0" err="1">
                          <a:effectLst/>
                        </a:rPr>
                        <a:t>đề</a:t>
                      </a:r>
                      <a:r>
                        <a:rPr lang="en-US" sz="1100" dirty="0">
                          <a:effectLst/>
                        </a:rPr>
                        <a:t> </a:t>
                      </a:r>
                      <a:r>
                        <a:rPr lang="en-US" sz="1100" dirty="0" err="1">
                          <a:effectLst/>
                        </a:rPr>
                        <a:t>trong</a:t>
                      </a:r>
                      <a:r>
                        <a:rPr lang="en-US" sz="1100" dirty="0">
                          <a:effectLst/>
                        </a:rPr>
                        <a:t> </a:t>
                      </a:r>
                      <a:r>
                        <a:rPr lang="en-US" sz="1100" dirty="0" err="1">
                          <a:effectLst/>
                        </a:rPr>
                        <a:t>tình</a:t>
                      </a:r>
                      <a:r>
                        <a:rPr lang="en-US" sz="1100" dirty="0">
                          <a:effectLst/>
                        </a:rPr>
                        <a:t> </a:t>
                      </a:r>
                      <a:r>
                        <a:rPr lang="en-US" sz="1100" dirty="0" err="1">
                          <a:effectLst/>
                        </a:rPr>
                        <a:t>huống</a:t>
                      </a:r>
                      <a:r>
                        <a:rPr lang="en-US" sz="1100" dirty="0">
                          <a:effectLst/>
                        </a:rPr>
                        <a:t> </a:t>
                      </a:r>
                      <a:r>
                        <a:rPr lang="en-US" sz="1100" dirty="0" err="1">
                          <a:effectLst/>
                        </a:rPr>
                        <a:t>mới</a:t>
                      </a:r>
                      <a:r>
                        <a:rPr lang="en-US" sz="1100" dirty="0" smtClean="0">
                          <a:effectLst/>
                        </a:rPr>
                        <a:t>.</a:t>
                      </a:r>
                      <a:endParaRPr lang="en-US" sz="1100" dirty="0">
                        <a:effectLst/>
                      </a:endParaRPr>
                    </a:p>
                  </a:txBody>
                  <a:tcPr marL="25874" marR="25874" marT="0" marB="0"/>
                </a:tc>
              </a:tr>
              <a:tr h="294132">
                <a:tc>
                  <a:txBody>
                    <a:bodyPr/>
                    <a:lstStyle/>
                    <a:p>
                      <a:pPr marL="0" marR="0" indent="0" algn="l" defTabSz="914400" rtl="0" eaLnBrk="1" fontAlgn="auto" latinLnBrk="0" hangingPunct="1">
                        <a:lnSpc>
                          <a:spcPct val="130000"/>
                        </a:lnSpc>
                        <a:spcBef>
                          <a:spcPts val="0"/>
                        </a:spcBef>
                        <a:spcAft>
                          <a:spcPts val="0"/>
                        </a:spcAft>
                        <a:buClrTx/>
                        <a:buSzTx/>
                        <a:buFontTx/>
                        <a:buNone/>
                        <a:tabLst/>
                        <a:defRPr/>
                      </a:pPr>
                      <a:r>
                        <a:rPr lang="pt-BR" sz="1100" dirty="0" smtClean="0">
                          <a:effectLst/>
                        </a:rPr>
                        <a:t>Nội dung ...</a:t>
                      </a:r>
                      <a:endParaRPr lang="en-US" sz="1100" dirty="0" smtClean="0">
                        <a:effectLst/>
                      </a:endParaRPr>
                    </a:p>
                  </a:txBody>
                  <a:tcPr marL="25874" marR="25874" marT="0" marB="0"/>
                </a:tc>
                <a:tc>
                  <a:txBody>
                    <a:bodyPr/>
                    <a:lstStyle/>
                    <a:p>
                      <a:pPr>
                        <a:lnSpc>
                          <a:spcPct val="130000"/>
                        </a:lnSpc>
                        <a:spcAft>
                          <a:spcPts val="0"/>
                        </a:spcAft>
                      </a:pPr>
                      <a:endParaRPr lang="en-US" sz="1100">
                        <a:effectLst/>
                        <a:latin typeface="Times New Roman"/>
                        <a:ea typeface="Times New Roman"/>
                      </a:endParaRPr>
                    </a:p>
                  </a:txBody>
                  <a:tcPr marL="25874" marR="25874" marT="0" marB="0"/>
                </a:tc>
                <a:tc>
                  <a:txBody>
                    <a:bodyPr/>
                    <a:lstStyle/>
                    <a:p>
                      <a:pPr>
                        <a:lnSpc>
                          <a:spcPct val="130000"/>
                        </a:lnSpc>
                        <a:spcAft>
                          <a:spcPts val="0"/>
                        </a:spcAft>
                      </a:pPr>
                      <a:endParaRPr lang="en-US" sz="1100" dirty="0">
                        <a:effectLst/>
                        <a:latin typeface="Times New Roman"/>
                        <a:ea typeface="Times New Roman"/>
                      </a:endParaRPr>
                    </a:p>
                  </a:txBody>
                  <a:tcPr marL="25874" marR="25874" marT="0" marB="0"/>
                </a:tc>
                <a:tc>
                  <a:txBody>
                    <a:bodyPr/>
                    <a:lstStyle/>
                    <a:p>
                      <a:pPr>
                        <a:lnSpc>
                          <a:spcPct val="130000"/>
                        </a:lnSpc>
                        <a:spcAft>
                          <a:spcPts val="0"/>
                        </a:spcAft>
                      </a:pPr>
                      <a:endParaRPr lang="en-US" sz="1100" dirty="0">
                        <a:effectLst/>
                        <a:latin typeface="Times New Roman"/>
                        <a:ea typeface="Times New Roman"/>
                      </a:endParaRPr>
                    </a:p>
                  </a:txBody>
                  <a:tcPr marL="25874" marR="25874" marT="0" marB="0"/>
                </a:tc>
                <a:tc>
                  <a:txBody>
                    <a:bodyPr/>
                    <a:lstStyle/>
                    <a:p>
                      <a:pPr>
                        <a:lnSpc>
                          <a:spcPct val="130000"/>
                        </a:lnSpc>
                        <a:spcAft>
                          <a:spcPts val="0"/>
                        </a:spcAft>
                      </a:pPr>
                      <a:endParaRPr lang="en-US" sz="1100" dirty="0">
                        <a:effectLst/>
                        <a:latin typeface="Times New Roman"/>
                        <a:ea typeface="Times New Roman"/>
                      </a:endParaRPr>
                    </a:p>
                  </a:txBody>
                  <a:tcPr marL="25874" marR="25874" marT="0" marB="0"/>
                </a:tc>
                <a:tc>
                  <a:txBody>
                    <a:bodyPr/>
                    <a:lstStyle/>
                    <a:p>
                      <a:pPr>
                        <a:lnSpc>
                          <a:spcPct val="130000"/>
                        </a:lnSpc>
                        <a:spcAft>
                          <a:spcPts val="0"/>
                        </a:spcAft>
                      </a:pPr>
                      <a:endParaRPr lang="en-US" sz="1100" dirty="0">
                        <a:effectLst/>
                        <a:latin typeface="Times New Roman"/>
                        <a:ea typeface="Times New Roman"/>
                      </a:endParaRPr>
                    </a:p>
                  </a:txBody>
                  <a:tcPr marL="25874" marR="25874" marT="0" marB="0"/>
                </a:tc>
              </a:tr>
            </a:tbl>
          </a:graphicData>
        </a:graphic>
      </p:graphicFrame>
      <p:sp>
        <p:nvSpPr>
          <p:cNvPr id="5" name="Slide Number Placeholder 4"/>
          <p:cNvSpPr>
            <a:spLocks noGrp="1"/>
          </p:cNvSpPr>
          <p:nvPr>
            <p:ph type="sldNum" sz="quarter" idx="12"/>
          </p:nvPr>
        </p:nvSpPr>
        <p:spPr/>
        <p:txBody>
          <a:bodyPr/>
          <a:lstStyle/>
          <a:p>
            <a:fld id="{59015CCD-C639-4333-A91C-D014D59ED9CA}" type="slidenum">
              <a:rPr lang="en-US" smtClean="0"/>
              <a:pPr/>
              <a:t>22</a:t>
            </a:fld>
            <a:endParaRPr lang="en-US"/>
          </a:p>
        </p:txBody>
      </p:sp>
    </p:spTree>
    <p:extLst>
      <p:ext uri="{BB962C8B-B14F-4D97-AF65-F5344CB8AC3E}">
        <p14:creationId xmlns:p14="http://schemas.microsoft.com/office/powerpoint/2010/main" xmlns="" val="169575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sz="3200" dirty="0" err="1" smtClean="0"/>
              <a:t>Ví</a:t>
            </a:r>
            <a:r>
              <a:rPr lang="en-US" sz="3200" dirty="0" smtClean="0"/>
              <a:t> </a:t>
            </a:r>
            <a:r>
              <a:rPr lang="en-US" sz="3200" dirty="0" err="1" smtClean="0"/>
              <a:t>dụ</a:t>
            </a:r>
            <a:endParaRPr lang="en-US" sz="3200" dirty="0"/>
          </a:p>
        </p:txBody>
      </p:sp>
      <p:graphicFrame>
        <p:nvGraphicFramePr>
          <p:cNvPr id="6" name="Table 5"/>
          <p:cNvGraphicFramePr>
            <a:graphicFrameLocks noGrp="1"/>
          </p:cNvGraphicFramePr>
          <p:nvPr>
            <p:extLst>
              <p:ext uri="{D42A27DB-BD31-4B8C-83A1-F6EECF244321}">
                <p14:modId xmlns:p14="http://schemas.microsoft.com/office/powerpoint/2010/main" xmlns="" val="32627337"/>
              </p:ext>
            </p:extLst>
          </p:nvPr>
        </p:nvGraphicFramePr>
        <p:xfrm>
          <a:off x="76200" y="990599"/>
          <a:ext cx="9067799" cy="4949373"/>
        </p:xfrm>
        <a:graphic>
          <a:graphicData uri="http://schemas.openxmlformats.org/drawingml/2006/table">
            <a:tbl>
              <a:tblPr firstRow="1" firstCol="1" bandRow="1">
                <a:tableStyleId>{5C22544A-7EE6-4342-B048-85BDC9FD1C3A}</a:tableStyleId>
              </a:tblPr>
              <a:tblGrid>
                <a:gridCol w="1153358"/>
                <a:gridCol w="1473201"/>
                <a:gridCol w="1473201"/>
                <a:gridCol w="1600967"/>
                <a:gridCol w="1683536"/>
                <a:gridCol w="1683536"/>
              </a:tblGrid>
              <a:tr h="413657">
                <a:tc>
                  <a:txBody>
                    <a:bodyPr/>
                    <a:lstStyle/>
                    <a:p>
                      <a:pPr>
                        <a:lnSpc>
                          <a:spcPct val="130000"/>
                        </a:lnSpc>
                        <a:spcAft>
                          <a:spcPts val="0"/>
                        </a:spcAft>
                      </a:pPr>
                      <a:r>
                        <a:rPr lang="en-US" sz="1100" dirty="0" err="1">
                          <a:effectLst/>
                        </a:rPr>
                        <a:t>Nội</a:t>
                      </a:r>
                      <a:r>
                        <a:rPr lang="en-US" sz="1100" dirty="0">
                          <a:effectLst/>
                        </a:rPr>
                        <a:t> dung</a:t>
                      </a:r>
                      <a:endParaRPr lang="en-US" sz="1100" dirty="0">
                        <a:effectLst/>
                        <a:latin typeface="Times New Roman"/>
                        <a:ea typeface="Times New Roman"/>
                      </a:endParaRPr>
                    </a:p>
                  </a:txBody>
                  <a:tcPr marL="31085" marR="31085" marT="0" marB="0"/>
                </a:tc>
                <a:tc>
                  <a:txBody>
                    <a:bodyPr/>
                    <a:lstStyle/>
                    <a:p>
                      <a:pPr>
                        <a:lnSpc>
                          <a:spcPct val="130000"/>
                        </a:lnSpc>
                        <a:spcAft>
                          <a:spcPts val="0"/>
                        </a:spcAft>
                      </a:pPr>
                      <a:r>
                        <a:rPr lang="en-US" sz="1100">
                          <a:effectLst/>
                        </a:rPr>
                        <a:t>Loại câu hỏi/bài tập</a:t>
                      </a:r>
                      <a:endParaRPr lang="en-US" sz="1100">
                        <a:effectLst/>
                        <a:latin typeface="Times New Roman"/>
                        <a:ea typeface="Times New Roman"/>
                      </a:endParaRPr>
                    </a:p>
                  </a:txBody>
                  <a:tcPr marL="31085" marR="31085" marT="0" marB="0"/>
                </a:tc>
                <a:tc>
                  <a:txBody>
                    <a:bodyPr/>
                    <a:lstStyle/>
                    <a:p>
                      <a:pPr>
                        <a:lnSpc>
                          <a:spcPct val="130000"/>
                        </a:lnSpc>
                        <a:spcAft>
                          <a:spcPts val="0"/>
                        </a:spcAft>
                      </a:pPr>
                      <a:r>
                        <a:rPr lang="en-US" sz="1100">
                          <a:effectLst/>
                        </a:rPr>
                        <a:t>Nhận biết</a:t>
                      </a:r>
                    </a:p>
                    <a:p>
                      <a:pPr>
                        <a:lnSpc>
                          <a:spcPct val="130000"/>
                        </a:lnSpc>
                        <a:spcAft>
                          <a:spcPts val="0"/>
                        </a:spcAft>
                      </a:pPr>
                      <a:r>
                        <a:rPr lang="en-US" sz="1100">
                          <a:effectLst/>
                        </a:rPr>
                        <a:t>(Mô tả yêu cầu cần đạt)</a:t>
                      </a:r>
                      <a:endParaRPr lang="en-US" sz="1100">
                        <a:effectLst/>
                        <a:latin typeface="Times New Roman"/>
                        <a:ea typeface="Times New Roman"/>
                      </a:endParaRPr>
                    </a:p>
                  </a:txBody>
                  <a:tcPr marL="31085" marR="31085" marT="0" marB="0"/>
                </a:tc>
                <a:tc>
                  <a:txBody>
                    <a:bodyPr/>
                    <a:lstStyle/>
                    <a:p>
                      <a:pPr>
                        <a:lnSpc>
                          <a:spcPct val="130000"/>
                        </a:lnSpc>
                        <a:spcAft>
                          <a:spcPts val="0"/>
                        </a:spcAft>
                      </a:pPr>
                      <a:r>
                        <a:rPr lang="en-US" sz="1100">
                          <a:effectLst/>
                        </a:rPr>
                        <a:t>Thông hiểu</a:t>
                      </a:r>
                    </a:p>
                    <a:p>
                      <a:pPr>
                        <a:lnSpc>
                          <a:spcPct val="130000"/>
                        </a:lnSpc>
                        <a:spcAft>
                          <a:spcPts val="0"/>
                        </a:spcAft>
                      </a:pPr>
                      <a:r>
                        <a:rPr lang="en-US" sz="1100">
                          <a:effectLst/>
                        </a:rPr>
                        <a:t>(Mô tả yêu cầu cần đạt)</a:t>
                      </a:r>
                      <a:endParaRPr lang="en-US" sz="1100">
                        <a:effectLst/>
                        <a:latin typeface="Times New Roman"/>
                        <a:ea typeface="Times New Roman"/>
                      </a:endParaRPr>
                    </a:p>
                  </a:txBody>
                  <a:tcPr marL="31085" marR="31085" marT="0" marB="0"/>
                </a:tc>
                <a:tc>
                  <a:txBody>
                    <a:bodyPr/>
                    <a:lstStyle/>
                    <a:p>
                      <a:pPr>
                        <a:lnSpc>
                          <a:spcPct val="130000"/>
                        </a:lnSpc>
                        <a:spcAft>
                          <a:spcPts val="0"/>
                        </a:spcAft>
                      </a:pPr>
                      <a:r>
                        <a:rPr lang="en-US" sz="1100">
                          <a:effectLst/>
                        </a:rPr>
                        <a:t>Vận dụng thấp</a:t>
                      </a:r>
                    </a:p>
                    <a:p>
                      <a:pPr>
                        <a:lnSpc>
                          <a:spcPct val="130000"/>
                        </a:lnSpc>
                        <a:spcAft>
                          <a:spcPts val="0"/>
                        </a:spcAft>
                      </a:pPr>
                      <a:r>
                        <a:rPr lang="en-US" sz="1100">
                          <a:effectLst/>
                        </a:rPr>
                        <a:t>(Mô tả yêu cầu cần đạt)</a:t>
                      </a:r>
                      <a:endParaRPr lang="en-US" sz="1100">
                        <a:effectLst/>
                        <a:latin typeface="Times New Roman"/>
                        <a:ea typeface="Times New Roman"/>
                      </a:endParaRPr>
                    </a:p>
                  </a:txBody>
                  <a:tcPr marL="31085" marR="31085" marT="0" marB="0"/>
                </a:tc>
                <a:tc>
                  <a:txBody>
                    <a:bodyPr/>
                    <a:lstStyle/>
                    <a:p>
                      <a:pPr>
                        <a:lnSpc>
                          <a:spcPct val="130000"/>
                        </a:lnSpc>
                        <a:spcAft>
                          <a:spcPts val="0"/>
                        </a:spcAft>
                      </a:pPr>
                      <a:r>
                        <a:rPr lang="en-US" sz="1100">
                          <a:effectLst/>
                        </a:rPr>
                        <a:t>Vận dụng cao</a:t>
                      </a:r>
                    </a:p>
                    <a:p>
                      <a:pPr>
                        <a:lnSpc>
                          <a:spcPct val="130000"/>
                        </a:lnSpc>
                        <a:spcAft>
                          <a:spcPts val="0"/>
                        </a:spcAft>
                      </a:pPr>
                      <a:r>
                        <a:rPr lang="en-US" sz="1100">
                          <a:effectLst/>
                        </a:rPr>
                        <a:t>(Mô tả yêu cầu cần đạt)</a:t>
                      </a:r>
                      <a:endParaRPr lang="en-US" sz="1100">
                        <a:effectLst/>
                        <a:latin typeface="Times New Roman"/>
                        <a:ea typeface="Times New Roman"/>
                      </a:endParaRPr>
                    </a:p>
                  </a:txBody>
                  <a:tcPr marL="31085" marR="31085" marT="0" marB="0"/>
                </a:tc>
              </a:tr>
              <a:tr h="859537">
                <a:tc rowSpan="3">
                  <a:txBody>
                    <a:bodyPr/>
                    <a:lstStyle/>
                    <a:p>
                      <a:pPr>
                        <a:lnSpc>
                          <a:spcPct val="130000"/>
                        </a:lnSpc>
                        <a:spcAft>
                          <a:spcPts val="0"/>
                        </a:spcAft>
                      </a:pPr>
                      <a:r>
                        <a:rPr lang="pt-BR" sz="1100" dirty="0">
                          <a:effectLst/>
                        </a:rPr>
                        <a:t>2. Câu lệnh if-then (dạng khuyết)</a:t>
                      </a:r>
                      <a:endParaRPr lang="en-US" sz="1100" dirty="0">
                        <a:effectLst/>
                        <a:latin typeface="Times New Roman"/>
                        <a:ea typeface="Times New Roman"/>
                      </a:endParaRPr>
                    </a:p>
                  </a:txBody>
                  <a:tcPr marL="31085" marR="31085" marT="0" marB="0"/>
                </a:tc>
                <a:tc>
                  <a:txBody>
                    <a:bodyPr/>
                    <a:lstStyle/>
                    <a:p>
                      <a:pPr>
                        <a:lnSpc>
                          <a:spcPct val="130000"/>
                        </a:lnSpc>
                        <a:spcAft>
                          <a:spcPts val="0"/>
                        </a:spcAft>
                      </a:pPr>
                      <a:r>
                        <a:rPr lang="pt-BR" sz="1100" dirty="0">
                          <a:effectLst/>
                        </a:rPr>
                        <a:t>Câu hỏi/bài tập định tính</a:t>
                      </a:r>
                      <a:endParaRPr lang="en-US" sz="1100" dirty="0">
                        <a:effectLst/>
                        <a:latin typeface="Times New Roman"/>
                        <a:ea typeface="Times New Roman"/>
                      </a:endParaRPr>
                    </a:p>
                  </a:txBody>
                  <a:tcPr marL="31085" marR="31085" marT="0" marB="0"/>
                </a:tc>
                <a:tc>
                  <a:txBody>
                    <a:bodyPr/>
                    <a:lstStyle/>
                    <a:p>
                      <a:pPr>
                        <a:lnSpc>
                          <a:spcPct val="130000"/>
                        </a:lnSpc>
                        <a:spcAft>
                          <a:spcPts val="0"/>
                        </a:spcAft>
                      </a:pPr>
                      <a:r>
                        <a:rPr lang="en-US" sz="1100" dirty="0" err="1">
                          <a:effectLst/>
                        </a:rPr>
                        <a:t>Học</a:t>
                      </a:r>
                      <a:r>
                        <a:rPr lang="en-US" sz="1100" dirty="0">
                          <a:effectLst/>
                        </a:rPr>
                        <a:t> </a:t>
                      </a:r>
                      <a:r>
                        <a:rPr lang="en-US" sz="1100" dirty="0" err="1">
                          <a:effectLst/>
                        </a:rPr>
                        <a:t>sinh</a:t>
                      </a:r>
                      <a:r>
                        <a:rPr lang="en-US" sz="1100" dirty="0">
                          <a:effectLst/>
                        </a:rPr>
                        <a:t> </a:t>
                      </a:r>
                      <a:r>
                        <a:rPr lang="en-US" sz="1100" dirty="0" err="1">
                          <a:effectLst/>
                        </a:rPr>
                        <a:t>mô</a:t>
                      </a:r>
                      <a:r>
                        <a:rPr lang="en-US" sz="1100" dirty="0">
                          <a:effectLst/>
                        </a:rPr>
                        <a:t> </a:t>
                      </a:r>
                      <a:r>
                        <a:rPr lang="en-US" sz="1100" dirty="0" err="1">
                          <a:effectLst/>
                        </a:rPr>
                        <a:t>tả</a:t>
                      </a:r>
                      <a:r>
                        <a:rPr lang="en-US" sz="1100" dirty="0">
                          <a:effectLst/>
                        </a:rPr>
                        <a:t> </a:t>
                      </a:r>
                      <a:r>
                        <a:rPr lang="en-US" sz="1100" dirty="0" err="1">
                          <a:effectLst/>
                        </a:rPr>
                        <a:t>cấu</a:t>
                      </a:r>
                      <a:r>
                        <a:rPr lang="en-US" sz="1100" dirty="0">
                          <a:effectLst/>
                        </a:rPr>
                        <a:t> </a:t>
                      </a:r>
                      <a:r>
                        <a:rPr lang="en-US" sz="1100" dirty="0" err="1">
                          <a:effectLst/>
                        </a:rPr>
                        <a:t>trúc</a:t>
                      </a:r>
                      <a:r>
                        <a:rPr lang="en-US" sz="1100" dirty="0">
                          <a:effectLst/>
                        </a:rPr>
                        <a:t>, ý </a:t>
                      </a:r>
                      <a:r>
                        <a:rPr lang="en-US" sz="1100" dirty="0" err="1">
                          <a:effectLst/>
                        </a:rPr>
                        <a:t>nghĩa</a:t>
                      </a:r>
                      <a:r>
                        <a:rPr lang="en-US" sz="1100" dirty="0">
                          <a:effectLst/>
                        </a:rPr>
                        <a:t> </a:t>
                      </a:r>
                      <a:r>
                        <a:rPr lang="en-US" sz="1100" dirty="0" err="1">
                          <a:effectLst/>
                        </a:rPr>
                        <a:t>lệnh</a:t>
                      </a:r>
                      <a:r>
                        <a:rPr lang="en-US" sz="1100" dirty="0">
                          <a:effectLst/>
                        </a:rPr>
                        <a:t> If-then.</a:t>
                      </a:r>
                    </a:p>
                    <a:p>
                      <a:pPr>
                        <a:lnSpc>
                          <a:spcPct val="130000"/>
                        </a:lnSpc>
                        <a:spcAft>
                          <a:spcPts val="0"/>
                        </a:spcAft>
                      </a:pPr>
                      <a:r>
                        <a:rPr lang="en-US" sz="1100" dirty="0">
                          <a:effectLst/>
                        </a:rPr>
                        <a:t> </a:t>
                      </a:r>
                    </a:p>
                  </a:txBody>
                  <a:tcPr marL="31085" marR="31085" marT="0" marB="0"/>
                </a:tc>
                <a:tc>
                  <a:txBody>
                    <a:bodyPr/>
                    <a:lstStyle/>
                    <a:p>
                      <a:pPr>
                        <a:lnSpc>
                          <a:spcPct val="130000"/>
                        </a:lnSpc>
                        <a:spcAft>
                          <a:spcPts val="0"/>
                        </a:spcAft>
                      </a:pPr>
                      <a:r>
                        <a:rPr lang="en-US" sz="1100" dirty="0" err="1">
                          <a:effectLst/>
                        </a:rPr>
                        <a:t>Học</a:t>
                      </a:r>
                      <a:r>
                        <a:rPr lang="en-US" sz="1100" dirty="0">
                          <a:effectLst/>
                        </a:rPr>
                        <a:t> </a:t>
                      </a:r>
                      <a:r>
                        <a:rPr lang="en-US" sz="1100" dirty="0" err="1">
                          <a:effectLst/>
                        </a:rPr>
                        <a:t>sinh</a:t>
                      </a:r>
                      <a:r>
                        <a:rPr lang="en-US" sz="1100" dirty="0">
                          <a:effectLst/>
                        </a:rPr>
                        <a:t> </a:t>
                      </a:r>
                      <a:r>
                        <a:rPr lang="en-US" sz="1100" dirty="0" err="1">
                          <a:effectLst/>
                        </a:rPr>
                        <a:t>chỉ</a:t>
                      </a:r>
                      <a:r>
                        <a:rPr lang="en-US" sz="1100" dirty="0">
                          <a:effectLst/>
                        </a:rPr>
                        <a:t> </a:t>
                      </a:r>
                      <a:r>
                        <a:rPr lang="en-US" sz="1100" dirty="0" err="1">
                          <a:effectLst/>
                        </a:rPr>
                        <a:t>ra</a:t>
                      </a:r>
                      <a:r>
                        <a:rPr lang="en-US" sz="1100" dirty="0">
                          <a:effectLst/>
                        </a:rPr>
                        <a:t> </a:t>
                      </a:r>
                      <a:r>
                        <a:rPr lang="en-US" sz="1100" dirty="0" err="1">
                          <a:effectLst/>
                        </a:rPr>
                        <a:t>được</a:t>
                      </a:r>
                      <a:r>
                        <a:rPr lang="en-US" sz="1100" dirty="0">
                          <a:effectLst/>
                        </a:rPr>
                        <a:t> </a:t>
                      </a:r>
                      <a:r>
                        <a:rPr lang="en-US" sz="1100" dirty="0" err="1">
                          <a:effectLst/>
                        </a:rPr>
                        <a:t>các</a:t>
                      </a:r>
                      <a:r>
                        <a:rPr lang="en-US" sz="1100" dirty="0">
                          <a:effectLst/>
                        </a:rPr>
                        <a:t> </a:t>
                      </a:r>
                      <a:r>
                        <a:rPr lang="en-US" sz="1100" dirty="0" err="1">
                          <a:effectLst/>
                        </a:rPr>
                        <a:t>thành</a:t>
                      </a:r>
                      <a:r>
                        <a:rPr lang="en-US" sz="1100" dirty="0">
                          <a:effectLst/>
                        </a:rPr>
                        <a:t> </a:t>
                      </a:r>
                      <a:r>
                        <a:rPr lang="en-US" sz="1100" dirty="0" err="1">
                          <a:effectLst/>
                        </a:rPr>
                        <a:t>phần</a:t>
                      </a:r>
                      <a:r>
                        <a:rPr lang="en-US" sz="1100" dirty="0">
                          <a:effectLst/>
                        </a:rPr>
                        <a:t> </a:t>
                      </a:r>
                      <a:r>
                        <a:rPr lang="en-US" sz="1100" dirty="0" err="1">
                          <a:effectLst/>
                        </a:rPr>
                        <a:t>của</a:t>
                      </a:r>
                      <a:r>
                        <a:rPr lang="en-US" sz="1100" dirty="0">
                          <a:effectLst/>
                        </a:rPr>
                        <a:t> </a:t>
                      </a:r>
                      <a:r>
                        <a:rPr lang="pt-BR" sz="1100" dirty="0">
                          <a:effectLst/>
                        </a:rPr>
                        <a:t>một câu lệnh If-then cụ thể</a:t>
                      </a:r>
                      <a:r>
                        <a:rPr lang="pt-BR" sz="1100" dirty="0" smtClean="0">
                          <a:effectLst/>
                        </a:rPr>
                        <a:t>.</a:t>
                      </a:r>
                      <a:endParaRPr lang="en-US" sz="1100" dirty="0">
                        <a:effectLst/>
                      </a:endParaRPr>
                    </a:p>
                  </a:txBody>
                  <a:tcPr marL="31085" marR="31085" marT="0" marB="0"/>
                </a:tc>
                <a:tc>
                  <a:txBody>
                    <a:bodyPr/>
                    <a:lstStyle/>
                    <a:p>
                      <a:pPr>
                        <a:lnSpc>
                          <a:spcPct val="130000"/>
                        </a:lnSpc>
                        <a:spcAft>
                          <a:spcPts val="0"/>
                        </a:spcAft>
                      </a:pPr>
                      <a:r>
                        <a:rPr lang="en-US" sz="1100">
                          <a:effectLst/>
                        </a:rPr>
                        <a:t> </a:t>
                      </a:r>
                      <a:endParaRPr lang="en-US" sz="1100">
                        <a:effectLst/>
                        <a:latin typeface="Times New Roman"/>
                        <a:ea typeface="Times New Roman"/>
                      </a:endParaRPr>
                    </a:p>
                  </a:txBody>
                  <a:tcPr marL="31085" marR="31085" marT="0" marB="0"/>
                </a:tc>
                <a:tc>
                  <a:txBody>
                    <a:bodyPr/>
                    <a:lstStyle/>
                    <a:p>
                      <a:pPr>
                        <a:lnSpc>
                          <a:spcPct val="130000"/>
                        </a:lnSpc>
                        <a:spcAft>
                          <a:spcPts val="0"/>
                        </a:spcAft>
                      </a:pPr>
                      <a:r>
                        <a:rPr lang="en-US" sz="1100">
                          <a:effectLst/>
                        </a:rPr>
                        <a:t> </a:t>
                      </a:r>
                      <a:endParaRPr lang="en-US" sz="1100">
                        <a:effectLst/>
                        <a:latin typeface="Times New Roman"/>
                        <a:ea typeface="Times New Roman"/>
                      </a:endParaRPr>
                    </a:p>
                  </a:txBody>
                  <a:tcPr marL="31085" marR="31085" marT="0" marB="0"/>
                </a:tc>
              </a:tr>
              <a:tr h="1447800">
                <a:tc vMerge="1">
                  <a:txBody>
                    <a:bodyPr/>
                    <a:lstStyle/>
                    <a:p>
                      <a:endParaRPr lang="en-US"/>
                    </a:p>
                  </a:txBody>
                  <a:tcPr/>
                </a:tc>
                <a:tc>
                  <a:txBody>
                    <a:bodyPr/>
                    <a:lstStyle/>
                    <a:p>
                      <a:pPr>
                        <a:lnSpc>
                          <a:spcPct val="130000"/>
                        </a:lnSpc>
                        <a:spcAft>
                          <a:spcPts val="0"/>
                        </a:spcAft>
                      </a:pPr>
                      <a:r>
                        <a:rPr lang="en-US" sz="1100" dirty="0" err="1">
                          <a:effectLst/>
                        </a:rPr>
                        <a:t>Bài</a:t>
                      </a:r>
                      <a:r>
                        <a:rPr lang="en-US" sz="1100" dirty="0">
                          <a:effectLst/>
                        </a:rPr>
                        <a:t> </a:t>
                      </a:r>
                      <a:r>
                        <a:rPr lang="en-US" sz="1100" dirty="0" err="1">
                          <a:effectLst/>
                        </a:rPr>
                        <a:t>tập</a:t>
                      </a:r>
                      <a:r>
                        <a:rPr lang="en-US" sz="1100" dirty="0">
                          <a:effectLst/>
                        </a:rPr>
                        <a:t> </a:t>
                      </a:r>
                      <a:r>
                        <a:rPr lang="en-US" sz="1100" dirty="0" err="1">
                          <a:effectLst/>
                        </a:rPr>
                        <a:t>định</a:t>
                      </a:r>
                      <a:r>
                        <a:rPr lang="en-US" sz="1100" dirty="0">
                          <a:effectLst/>
                        </a:rPr>
                        <a:t> </a:t>
                      </a:r>
                      <a:r>
                        <a:rPr lang="en-US" sz="1100" dirty="0" err="1">
                          <a:effectLst/>
                        </a:rPr>
                        <a:t>lượng</a:t>
                      </a:r>
                      <a:endParaRPr lang="en-US" sz="1100" dirty="0">
                        <a:effectLst/>
                        <a:latin typeface="Times New Roman"/>
                        <a:ea typeface="Times New Roman"/>
                      </a:endParaRPr>
                    </a:p>
                  </a:txBody>
                  <a:tcPr marL="31085" marR="31085" marT="0" marB="0"/>
                </a:tc>
                <a:tc>
                  <a:txBody>
                    <a:bodyPr/>
                    <a:lstStyle/>
                    <a:p>
                      <a:pPr>
                        <a:lnSpc>
                          <a:spcPct val="130000"/>
                        </a:lnSpc>
                        <a:spcAft>
                          <a:spcPts val="0"/>
                        </a:spcAft>
                      </a:pPr>
                      <a:r>
                        <a:rPr lang="en-US" sz="1100" dirty="0" err="1">
                          <a:effectLst/>
                        </a:rPr>
                        <a:t>Học</a:t>
                      </a:r>
                      <a:r>
                        <a:rPr lang="en-US" sz="1100" dirty="0">
                          <a:effectLst/>
                        </a:rPr>
                        <a:t> </a:t>
                      </a:r>
                      <a:r>
                        <a:rPr lang="en-US" sz="1100" dirty="0" err="1">
                          <a:effectLst/>
                        </a:rPr>
                        <a:t>sinh</a:t>
                      </a:r>
                      <a:r>
                        <a:rPr lang="en-US" sz="1100" dirty="0">
                          <a:effectLst/>
                        </a:rPr>
                        <a:t> </a:t>
                      </a:r>
                      <a:r>
                        <a:rPr lang="en-US" sz="1100" dirty="0" err="1">
                          <a:effectLst/>
                        </a:rPr>
                        <a:t>biết</a:t>
                      </a:r>
                      <a:r>
                        <a:rPr lang="en-US" sz="1100" dirty="0">
                          <a:effectLst/>
                        </a:rPr>
                        <a:t> </a:t>
                      </a:r>
                      <a:r>
                        <a:rPr lang="pt-BR" sz="1100" dirty="0">
                          <a:effectLst/>
                        </a:rPr>
                        <a:t>cơ chế hoạt động của câu lệnh rẽ nhánh dạng If-then để chỉ ra được hoạt động một lệnh dạng If-then cụ thể</a:t>
                      </a:r>
                      <a:r>
                        <a:rPr lang="pt-BR" sz="1100" dirty="0" smtClean="0">
                          <a:effectLst/>
                        </a:rPr>
                        <a:t>.</a:t>
                      </a:r>
                      <a:endParaRPr lang="en-US" sz="1100" dirty="0">
                        <a:effectLst/>
                      </a:endParaRPr>
                    </a:p>
                  </a:txBody>
                  <a:tcPr marL="31085" marR="31085" marT="0" marB="0"/>
                </a:tc>
                <a:tc>
                  <a:txBody>
                    <a:bodyPr/>
                    <a:lstStyle/>
                    <a:p>
                      <a:pPr>
                        <a:lnSpc>
                          <a:spcPct val="130000"/>
                        </a:lnSpc>
                        <a:spcAft>
                          <a:spcPts val="0"/>
                        </a:spcAft>
                      </a:pPr>
                      <a:r>
                        <a:rPr lang="en-US" sz="1100" dirty="0" err="1">
                          <a:effectLst/>
                        </a:rPr>
                        <a:t>Học</a:t>
                      </a:r>
                      <a:r>
                        <a:rPr lang="en-US" sz="1100" dirty="0">
                          <a:effectLst/>
                        </a:rPr>
                        <a:t> </a:t>
                      </a:r>
                      <a:r>
                        <a:rPr lang="en-US" sz="1100" dirty="0" err="1">
                          <a:effectLst/>
                        </a:rPr>
                        <a:t>sinh</a:t>
                      </a:r>
                      <a:r>
                        <a:rPr lang="en-US" sz="1100" dirty="0">
                          <a:effectLst/>
                        </a:rPr>
                        <a:t> </a:t>
                      </a:r>
                      <a:r>
                        <a:rPr lang="en-US" sz="1100" dirty="0" err="1">
                          <a:effectLst/>
                        </a:rPr>
                        <a:t>hiểu</a:t>
                      </a:r>
                      <a:r>
                        <a:rPr lang="en-US" sz="1100" dirty="0">
                          <a:effectLst/>
                        </a:rPr>
                        <a:t> </a:t>
                      </a:r>
                      <a:r>
                        <a:rPr lang="pt-BR" sz="1100" dirty="0">
                          <a:effectLst/>
                        </a:rPr>
                        <a:t>cơ chế hoạt động của câu lệnh rẽ nhánh dạng If-then để giải thích được hoạt động một tập lệnh cụ thể chứa If-then</a:t>
                      </a:r>
                      <a:r>
                        <a:rPr lang="pt-BR" sz="1100" dirty="0" smtClean="0">
                          <a:effectLst/>
                        </a:rPr>
                        <a:t>.</a:t>
                      </a:r>
                      <a:endParaRPr lang="en-US" sz="1100" dirty="0">
                        <a:effectLst/>
                      </a:endParaRPr>
                    </a:p>
                  </a:txBody>
                  <a:tcPr marL="31085" marR="31085" marT="0" marB="0"/>
                </a:tc>
                <a:tc>
                  <a:txBody>
                    <a:bodyPr/>
                    <a:lstStyle/>
                    <a:p>
                      <a:pPr>
                        <a:lnSpc>
                          <a:spcPct val="130000"/>
                        </a:lnSpc>
                        <a:spcAft>
                          <a:spcPts val="0"/>
                        </a:spcAft>
                      </a:pPr>
                      <a:r>
                        <a:rPr lang="en-US" sz="1100" dirty="0" err="1">
                          <a:effectLst/>
                        </a:rPr>
                        <a:t>Học</a:t>
                      </a:r>
                      <a:r>
                        <a:rPr lang="en-US" sz="1100" dirty="0">
                          <a:effectLst/>
                        </a:rPr>
                        <a:t> </a:t>
                      </a:r>
                      <a:r>
                        <a:rPr lang="en-US" sz="1100" dirty="0" err="1">
                          <a:effectLst/>
                        </a:rPr>
                        <a:t>sinh</a:t>
                      </a:r>
                      <a:r>
                        <a:rPr lang="en-US" sz="1100" dirty="0">
                          <a:effectLst/>
                        </a:rPr>
                        <a:t> </a:t>
                      </a:r>
                      <a:r>
                        <a:rPr lang="en-US" sz="1100" dirty="0" err="1">
                          <a:effectLst/>
                        </a:rPr>
                        <a:t>viết</a:t>
                      </a:r>
                      <a:r>
                        <a:rPr lang="en-US" sz="1100" dirty="0">
                          <a:effectLst/>
                        </a:rPr>
                        <a:t> </a:t>
                      </a:r>
                      <a:r>
                        <a:rPr lang="en-US" sz="1100" dirty="0" err="1">
                          <a:effectLst/>
                        </a:rPr>
                        <a:t>được</a:t>
                      </a:r>
                      <a:r>
                        <a:rPr lang="en-US" sz="1100" dirty="0">
                          <a:effectLst/>
                        </a:rPr>
                        <a:t> </a:t>
                      </a:r>
                      <a:r>
                        <a:rPr lang="pt-BR" sz="1100" dirty="0">
                          <a:effectLst/>
                        </a:rPr>
                        <a:t>câu lệnh rẽ nhánh dạng If-then</a:t>
                      </a:r>
                      <a:r>
                        <a:rPr lang="en-US" sz="1100" dirty="0">
                          <a:effectLst/>
                        </a:rPr>
                        <a:t> </a:t>
                      </a:r>
                      <a:r>
                        <a:rPr lang="en-US" sz="1100" dirty="0" err="1">
                          <a:effectLst/>
                        </a:rPr>
                        <a:t>thực</a:t>
                      </a:r>
                      <a:r>
                        <a:rPr lang="en-US" sz="1100" dirty="0">
                          <a:effectLst/>
                        </a:rPr>
                        <a:t> </a:t>
                      </a:r>
                      <a:r>
                        <a:rPr lang="en-US" sz="1100" dirty="0" err="1">
                          <a:effectLst/>
                        </a:rPr>
                        <a:t>hiện</a:t>
                      </a:r>
                      <a:r>
                        <a:rPr lang="en-US" sz="1100" dirty="0">
                          <a:effectLst/>
                        </a:rPr>
                        <a:t> </a:t>
                      </a:r>
                      <a:r>
                        <a:rPr lang="en-US" sz="1100" dirty="0" err="1">
                          <a:effectLst/>
                        </a:rPr>
                        <a:t>một</a:t>
                      </a:r>
                      <a:r>
                        <a:rPr lang="en-US" sz="1100" dirty="0">
                          <a:effectLst/>
                        </a:rPr>
                        <a:t> </a:t>
                      </a:r>
                      <a:r>
                        <a:rPr lang="en-US" sz="1100" dirty="0" err="1">
                          <a:effectLst/>
                        </a:rPr>
                        <a:t>tình</a:t>
                      </a:r>
                      <a:r>
                        <a:rPr lang="en-US" sz="1100" dirty="0">
                          <a:effectLst/>
                        </a:rPr>
                        <a:t> </a:t>
                      </a:r>
                      <a:r>
                        <a:rPr lang="en-US" sz="1100" dirty="0" err="1">
                          <a:effectLst/>
                        </a:rPr>
                        <a:t>huống</a:t>
                      </a:r>
                      <a:r>
                        <a:rPr lang="en-US" sz="1100" dirty="0">
                          <a:effectLst/>
                        </a:rPr>
                        <a:t> </a:t>
                      </a:r>
                      <a:r>
                        <a:rPr lang="en-US" sz="1100" dirty="0" err="1">
                          <a:effectLst/>
                        </a:rPr>
                        <a:t>quen</a:t>
                      </a:r>
                      <a:r>
                        <a:rPr lang="en-US" sz="1100" dirty="0">
                          <a:effectLst/>
                        </a:rPr>
                        <a:t> </a:t>
                      </a:r>
                      <a:r>
                        <a:rPr lang="en-US" sz="1100" dirty="0" err="1">
                          <a:effectLst/>
                        </a:rPr>
                        <a:t>thuộc</a:t>
                      </a:r>
                      <a:r>
                        <a:rPr lang="en-US" sz="1100" dirty="0" smtClean="0">
                          <a:effectLst/>
                        </a:rPr>
                        <a:t>.</a:t>
                      </a:r>
                      <a:endParaRPr lang="en-US" sz="1100" dirty="0">
                        <a:effectLst/>
                      </a:endParaRPr>
                    </a:p>
                  </a:txBody>
                  <a:tcPr marL="31085" marR="31085" marT="0" marB="0"/>
                </a:tc>
                <a:tc>
                  <a:txBody>
                    <a:bodyPr/>
                    <a:lstStyle/>
                    <a:p>
                      <a:pPr>
                        <a:lnSpc>
                          <a:spcPct val="130000"/>
                        </a:lnSpc>
                        <a:spcAft>
                          <a:spcPts val="0"/>
                        </a:spcAft>
                      </a:pPr>
                      <a:r>
                        <a:rPr lang="en-US" sz="1100" dirty="0" err="1">
                          <a:effectLst/>
                        </a:rPr>
                        <a:t>Học</a:t>
                      </a:r>
                      <a:r>
                        <a:rPr lang="en-US" sz="1100" dirty="0">
                          <a:effectLst/>
                        </a:rPr>
                        <a:t> </a:t>
                      </a:r>
                      <a:r>
                        <a:rPr lang="en-US" sz="1100" dirty="0" err="1">
                          <a:effectLst/>
                        </a:rPr>
                        <a:t>sinh</a:t>
                      </a:r>
                      <a:r>
                        <a:rPr lang="en-US" sz="1100" dirty="0">
                          <a:effectLst/>
                        </a:rPr>
                        <a:t> </a:t>
                      </a:r>
                      <a:r>
                        <a:rPr lang="en-US" sz="1100" dirty="0" err="1">
                          <a:effectLst/>
                        </a:rPr>
                        <a:t>viết</a:t>
                      </a:r>
                      <a:r>
                        <a:rPr lang="en-US" sz="1100" dirty="0">
                          <a:effectLst/>
                        </a:rPr>
                        <a:t> </a:t>
                      </a:r>
                      <a:r>
                        <a:rPr lang="en-US" sz="1100" dirty="0" err="1">
                          <a:effectLst/>
                        </a:rPr>
                        <a:t>được</a:t>
                      </a:r>
                      <a:r>
                        <a:rPr lang="en-US" sz="1100" dirty="0">
                          <a:effectLst/>
                        </a:rPr>
                        <a:t> </a:t>
                      </a:r>
                      <a:r>
                        <a:rPr lang="pt-BR" sz="1100" dirty="0">
                          <a:effectLst/>
                        </a:rPr>
                        <a:t>câu lệnh rẽ nhánh dạng If-then</a:t>
                      </a:r>
                      <a:r>
                        <a:rPr lang="en-US" sz="1100" dirty="0">
                          <a:effectLst/>
                        </a:rPr>
                        <a:t> </a:t>
                      </a:r>
                      <a:r>
                        <a:rPr lang="en-US" sz="1100" dirty="0" err="1">
                          <a:effectLst/>
                        </a:rPr>
                        <a:t>thực</a:t>
                      </a:r>
                      <a:r>
                        <a:rPr lang="en-US" sz="1100" dirty="0">
                          <a:effectLst/>
                        </a:rPr>
                        <a:t> </a:t>
                      </a:r>
                      <a:r>
                        <a:rPr lang="en-US" sz="1100" dirty="0" err="1">
                          <a:effectLst/>
                        </a:rPr>
                        <a:t>hiện</a:t>
                      </a:r>
                      <a:r>
                        <a:rPr lang="en-US" sz="1100" dirty="0">
                          <a:effectLst/>
                        </a:rPr>
                        <a:t> </a:t>
                      </a:r>
                      <a:r>
                        <a:rPr lang="en-US" sz="1100" dirty="0" err="1">
                          <a:effectLst/>
                        </a:rPr>
                        <a:t>một</a:t>
                      </a:r>
                      <a:r>
                        <a:rPr lang="en-US" sz="1100" dirty="0">
                          <a:effectLst/>
                        </a:rPr>
                        <a:t> </a:t>
                      </a:r>
                      <a:r>
                        <a:rPr lang="en-US" sz="1100" dirty="0" err="1">
                          <a:effectLst/>
                        </a:rPr>
                        <a:t>tình</a:t>
                      </a:r>
                      <a:r>
                        <a:rPr lang="en-US" sz="1100" dirty="0">
                          <a:effectLst/>
                        </a:rPr>
                        <a:t> </a:t>
                      </a:r>
                      <a:r>
                        <a:rPr lang="en-US" sz="1100" dirty="0" err="1">
                          <a:effectLst/>
                        </a:rPr>
                        <a:t>huống</a:t>
                      </a:r>
                      <a:r>
                        <a:rPr lang="en-US" sz="1100" dirty="0">
                          <a:effectLst/>
                        </a:rPr>
                        <a:t> </a:t>
                      </a:r>
                      <a:r>
                        <a:rPr lang="en-US" sz="1100" dirty="0" err="1">
                          <a:effectLst/>
                        </a:rPr>
                        <a:t>mới</a:t>
                      </a:r>
                      <a:r>
                        <a:rPr lang="en-US" sz="1100" dirty="0">
                          <a:effectLst/>
                        </a:rPr>
                        <a:t>.</a:t>
                      </a:r>
                    </a:p>
                    <a:p>
                      <a:pPr>
                        <a:lnSpc>
                          <a:spcPct val="130000"/>
                        </a:lnSpc>
                        <a:spcAft>
                          <a:spcPts val="0"/>
                        </a:spcAft>
                      </a:pPr>
                      <a:r>
                        <a:rPr lang="en-US" sz="1100" dirty="0">
                          <a:effectLst/>
                        </a:rPr>
                        <a:t> </a:t>
                      </a:r>
                    </a:p>
                  </a:txBody>
                  <a:tcPr marL="31085" marR="31085" marT="0" marB="0"/>
                </a:tc>
              </a:tr>
              <a:tr h="2206172">
                <a:tc vMerge="1">
                  <a:txBody>
                    <a:bodyPr/>
                    <a:lstStyle/>
                    <a:p>
                      <a:endParaRPr lang="en-US"/>
                    </a:p>
                  </a:txBody>
                  <a:tcPr/>
                </a:tc>
                <a:tc>
                  <a:txBody>
                    <a:bodyPr/>
                    <a:lstStyle/>
                    <a:p>
                      <a:pPr>
                        <a:lnSpc>
                          <a:spcPct val="130000"/>
                        </a:lnSpc>
                        <a:spcAft>
                          <a:spcPts val="0"/>
                        </a:spcAft>
                      </a:pPr>
                      <a:r>
                        <a:rPr lang="en-US" sz="1100">
                          <a:effectLst/>
                        </a:rPr>
                        <a:t>Bài tập thực hành</a:t>
                      </a:r>
                      <a:endParaRPr lang="en-US" sz="1100">
                        <a:effectLst/>
                        <a:latin typeface="Times New Roman"/>
                        <a:ea typeface="Times New Roman"/>
                      </a:endParaRPr>
                    </a:p>
                  </a:txBody>
                  <a:tcPr marL="31085" marR="31085" marT="0" marB="0"/>
                </a:tc>
                <a:tc>
                  <a:txBody>
                    <a:bodyPr/>
                    <a:lstStyle/>
                    <a:p>
                      <a:pPr>
                        <a:lnSpc>
                          <a:spcPct val="130000"/>
                        </a:lnSpc>
                        <a:spcAft>
                          <a:spcPts val="0"/>
                        </a:spcAft>
                      </a:pPr>
                      <a:r>
                        <a:rPr lang="en-US" sz="1100">
                          <a:effectLst/>
                        </a:rPr>
                        <a:t> </a:t>
                      </a:r>
                      <a:endParaRPr lang="en-US" sz="1100">
                        <a:effectLst/>
                        <a:latin typeface="Times New Roman"/>
                        <a:ea typeface="Times New Roman"/>
                      </a:endParaRPr>
                    </a:p>
                  </a:txBody>
                  <a:tcPr marL="31085" marR="31085" marT="0" marB="0"/>
                </a:tc>
                <a:tc>
                  <a:txBody>
                    <a:bodyPr/>
                    <a:lstStyle/>
                    <a:p>
                      <a:pPr>
                        <a:lnSpc>
                          <a:spcPct val="130000"/>
                        </a:lnSpc>
                        <a:spcAft>
                          <a:spcPts val="0"/>
                        </a:spcAft>
                      </a:pPr>
                      <a:r>
                        <a:rPr lang="en-US" sz="1100" dirty="0" err="1">
                          <a:effectLst/>
                        </a:rPr>
                        <a:t>Học</a:t>
                      </a:r>
                      <a:r>
                        <a:rPr lang="en-US" sz="1100" dirty="0">
                          <a:effectLst/>
                        </a:rPr>
                        <a:t> </a:t>
                      </a:r>
                      <a:r>
                        <a:rPr lang="en-US" sz="1100" dirty="0" err="1">
                          <a:effectLst/>
                        </a:rPr>
                        <a:t>sinh</a:t>
                      </a:r>
                      <a:r>
                        <a:rPr lang="en-US" sz="1100" dirty="0">
                          <a:effectLst/>
                        </a:rPr>
                        <a:t> </a:t>
                      </a:r>
                      <a:r>
                        <a:rPr lang="en-US" sz="1100" dirty="0" err="1">
                          <a:effectLst/>
                        </a:rPr>
                        <a:t>sửa</a:t>
                      </a:r>
                      <a:r>
                        <a:rPr lang="en-US" sz="1100" dirty="0">
                          <a:effectLst/>
                        </a:rPr>
                        <a:t> </a:t>
                      </a:r>
                      <a:r>
                        <a:rPr lang="en-US" sz="1100" dirty="0" err="1">
                          <a:effectLst/>
                        </a:rPr>
                        <a:t>lỗi</a:t>
                      </a:r>
                      <a:r>
                        <a:rPr lang="en-US" sz="1100" dirty="0">
                          <a:effectLst/>
                        </a:rPr>
                        <a:t> </a:t>
                      </a:r>
                      <a:r>
                        <a:rPr lang="pt-BR" sz="1100" dirty="0">
                          <a:effectLst/>
                        </a:rPr>
                        <a:t>lệnh rẽ nhánh dạng If-then</a:t>
                      </a:r>
                      <a:r>
                        <a:rPr lang="en-US" sz="1100" dirty="0">
                          <a:effectLst/>
                        </a:rPr>
                        <a:t> </a:t>
                      </a:r>
                      <a:r>
                        <a:rPr lang="en-US" sz="1100" dirty="0" err="1">
                          <a:effectLst/>
                        </a:rPr>
                        <a:t>trong</a:t>
                      </a:r>
                      <a:r>
                        <a:rPr lang="en-US" sz="1100" dirty="0">
                          <a:effectLst/>
                        </a:rPr>
                        <a:t> </a:t>
                      </a:r>
                      <a:r>
                        <a:rPr lang="en-US" sz="1100" dirty="0" err="1">
                          <a:effectLst/>
                        </a:rPr>
                        <a:t>chương</a:t>
                      </a:r>
                      <a:r>
                        <a:rPr lang="en-US" sz="1100" dirty="0">
                          <a:effectLst/>
                        </a:rPr>
                        <a:t> </a:t>
                      </a:r>
                      <a:r>
                        <a:rPr lang="en-US" sz="1100" dirty="0" err="1">
                          <a:effectLst/>
                        </a:rPr>
                        <a:t>trình</a:t>
                      </a:r>
                      <a:r>
                        <a:rPr lang="en-US" sz="1100" dirty="0">
                          <a:effectLst/>
                        </a:rPr>
                        <a:t> </a:t>
                      </a:r>
                      <a:r>
                        <a:rPr lang="en-US" sz="1100" dirty="0" err="1">
                          <a:effectLst/>
                        </a:rPr>
                        <a:t>quen</a:t>
                      </a:r>
                      <a:r>
                        <a:rPr lang="en-US" sz="1100" dirty="0">
                          <a:effectLst/>
                        </a:rPr>
                        <a:t> </a:t>
                      </a:r>
                      <a:r>
                        <a:rPr lang="en-US" sz="1100" dirty="0" err="1">
                          <a:effectLst/>
                        </a:rPr>
                        <a:t>thuộc</a:t>
                      </a:r>
                      <a:r>
                        <a:rPr lang="en-US" sz="1100" dirty="0">
                          <a:effectLst/>
                        </a:rPr>
                        <a:t> </a:t>
                      </a:r>
                      <a:r>
                        <a:rPr lang="en-US" sz="1100" dirty="0" err="1">
                          <a:effectLst/>
                        </a:rPr>
                        <a:t>có</a:t>
                      </a:r>
                      <a:r>
                        <a:rPr lang="en-US" sz="1100" dirty="0">
                          <a:effectLst/>
                        </a:rPr>
                        <a:t> </a:t>
                      </a:r>
                      <a:r>
                        <a:rPr lang="en-US" sz="1100" dirty="0" err="1">
                          <a:effectLst/>
                        </a:rPr>
                        <a:t>lỗi</a:t>
                      </a:r>
                      <a:r>
                        <a:rPr lang="pt-BR" sz="1100" dirty="0" smtClean="0">
                          <a:effectLst/>
                        </a:rPr>
                        <a:t>.</a:t>
                      </a:r>
                      <a:endParaRPr lang="en-US" sz="1100" dirty="0">
                        <a:effectLst/>
                      </a:endParaRPr>
                    </a:p>
                  </a:txBody>
                  <a:tcPr marL="31085" marR="31085" marT="0" marB="0"/>
                </a:tc>
                <a:tc>
                  <a:txBody>
                    <a:bodyPr/>
                    <a:lstStyle/>
                    <a:p>
                      <a:pPr>
                        <a:lnSpc>
                          <a:spcPct val="130000"/>
                        </a:lnSpc>
                        <a:spcAft>
                          <a:spcPts val="0"/>
                        </a:spcAft>
                      </a:pPr>
                      <a:r>
                        <a:rPr lang="en-US" sz="1100" dirty="0" err="1">
                          <a:effectLst/>
                        </a:rPr>
                        <a:t>Học</a:t>
                      </a:r>
                      <a:r>
                        <a:rPr lang="en-US" sz="1100" dirty="0">
                          <a:effectLst/>
                        </a:rPr>
                        <a:t> </a:t>
                      </a:r>
                      <a:r>
                        <a:rPr lang="en-US" sz="1100" dirty="0" err="1">
                          <a:effectLst/>
                        </a:rPr>
                        <a:t>sinh</a:t>
                      </a:r>
                      <a:r>
                        <a:rPr lang="en-US" sz="1100" dirty="0">
                          <a:effectLst/>
                        </a:rPr>
                        <a:t> </a:t>
                      </a:r>
                      <a:r>
                        <a:rPr lang="en-US" sz="1100" dirty="0" err="1">
                          <a:effectLst/>
                        </a:rPr>
                        <a:t>vận</a:t>
                      </a:r>
                      <a:r>
                        <a:rPr lang="en-US" sz="1100" dirty="0">
                          <a:effectLst/>
                        </a:rPr>
                        <a:t> </a:t>
                      </a:r>
                      <a:r>
                        <a:rPr lang="en-US" sz="1100" dirty="0" err="1">
                          <a:effectLst/>
                        </a:rPr>
                        <a:t>dụng</a:t>
                      </a:r>
                      <a:r>
                        <a:rPr lang="pt-BR" sz="1100" dirty="0">
                          <a:effectLst/>
                        </a:rPr>
                        <a:t> câu lệnh rẽ nhánh dạng If-then kết hợp với các lệnh khác đã học </a:t>
                      </a:r>
                      <a:r>
                        <a:rPr lang="en-US" sz="1100" dirty="0" err="1">
                          <a:effectLst/>
                        </a:rPr>
                        <a:t>để</a:t>
                      </a:r>
                      <a:r>
                        <a:rPr lang="en-US" sz="1100" dirty="0">
                          <a:effectLst/>
                        </a:rPr>
                        <a:t> </a:t>
                      </a:r>
                      <a:r>
                        <a:rPr lang="en-US" sz="1100" dirty="0" err="1">
                          <a:effectLst/>
                        </a:rPr>
                        <a:t>viết</a:t>
                      </a:r>
                      <a:r>
                        <a:rPr lang="en-US" sz="1100" dirty="0">
                          <a:effectLst/>
                        </a:rPr>
                        <a:t> </a:t>
                      </a:r>
                      <a:r>
                        <a:rPr lang="en-US" sz="1100" dirty="0" err="1">
                          <a:effectLst/>
                        </a:rPr>
                        <a:t>được</a:t>
                      </a:r>
                      <a:r>
                        <a:rPr lang="en-US" sz="1100" dirty="0">
                          <a:effectLst/>
                        </a:rPr>
                        <a:t> </a:t>
                      </a:r>
                      <a:r>
                        <a:rPr lang="en-US" sz="1100" dirty="0" err="1">
                          <a:effectLst/>
                        </a:rPr>
                        <a:t>chương</a:t>
                      </a:r>
                      <a:r>
                        <a:rPr lang="en-US" sz="1100" dirty="0">
                          <a:effectLst/>
                        </a:rPr>
                        <a:t> </a:t>
                      </a:r>
                      <a:r>
                        <a:rPr lang="en-US" sz="1100" dirty="0" err="1">
                          <a:effectLst/>
                        </a:rPr>
                        <a:t>trình</a:t>
                      </a:r>
                      <a:r>
                        <a:rPr lang="en-US" sz="1100" dirty="0">
                          <a:effectLst/>
                        </a:rPr>
                        <a:t> </a:t>
                      </a:r>
                      <a:r>
                        <a:rPr lang="en-US" sz="1100" dirty="0" err="1">
                          <a:effectLst/>
                        </a:rPr>
                        <a:t>hoàn</a:t>
                      </a:r>
                      <a:r>
                        <a:rPr lang="en-US" sz="1100" dirty="0">
                          <a:effectLst/>
                        </a:rPr>
                        <a:t> </a:t>
                      </a:r>
                      <a:r>
                        <a:rPr lang="en-US" sz="1100" dirty="0" err="1">
                          <a:effectLst/>
                        </a:rPr>
                        <a:t>chỉnh</a:t>
                      </a:r>
                      <a:r>
                        <a:rPr lang="en-US" sz="1100" dirty="0">
                          <a:effectLst/>
                        </a:rPr>
                        <a:t> </a:t>
                      </a:r>
                      <a:r>
                        <a:rPr lang="en-US" sz="1100" dirty="0" err="1">
                          <a:effectLst/>
                        </a:rPr>
                        <a:t>giải</a:t>
                      </a:r>
                      <a:r>
                        <a:rPr lang="en-US" sz="1100" dirty="0">
                          <a:effectLst/>
                        </a:rPr>
                        <a:t> </a:t>
                      </a:r>
                      <a:r>
                        <a:rPr lang="en-US" sz="1100" dirty="0" err="1">
                          <a:effectLst/>
                        </a:rPr>
                        <a:t>quyết</a:t>
                      </a:r>
                      <a:r>
                        <a:rPr lang="en-US" sz="1100" dirty="0">
                          <a:effectLst/>
                        </a:rPr>
                        <a:t> </a:t>
                      </a:r>
                      <a:r>
                        <a:rPr lang="en-US" sz="1100" dirty="0" err="1">
                          <a:effectLst/>
                        </a:rPr>
                        <a:t>vấn</a:t>
                      </a:r>
                      <a:r>
                        <a:rPr lang="en-US" sz="1100" dirty="0">
                          <a:effectLst/>
                        </a:rPr>
                        <a:t> </a:t>
                      </a:r>
                      <a:r>
                        <a:rPr lang="en-US" sz="1100" dirty="0" err="1">
                          <a:effectLst/>
                        </a:rPr>
                        <a:t>đề</a:t>
                      </a:r>
                      <a:r>
                        <a:rPr lang="en-US" sz="1100" dirty="0">
                          <a:effectLst/>
                        </a:rPr>
                        <a:t> </a:t>
                      </a:r>
                      <a:r>
                        <a:rPr lang="en-US" sz="1100" dirty="0" err="1">
                          <a:effectLst/>
                        </a:rPr>
                        <a:t>trong</a:t>
                      </a:r>
                      <a:r>
                        <a:rPr lang="en-US" sz="1100" dirty="0">
                          <a:effectLst/>
                        </a:rPr>
                        <a:t> </a:t>
                      </a:r>
                      <a:r>
                        <a:rPr lang="en-US" sz="1100" dirty="0" err="1">
                          <a:effectLst/>
                        </a:rPr>
                        <a:t>tình</a:t>
                      </a:r>
                      <a:r>
                        <a:rPr lang="en-US" sz="1100" dirty="0">
                          <a:effectLst/>
                        </a:rPr>
                        <a:t> </a:t>
                      </a:r>
                      <a:r>
                        <a:rPr lang="en-US" sz="1100" dirty="0" err="1">
                          <a:effectLst/>
                        </a:rPr>
                        <a:t>huống</a:t>
                      </a:r>
                      <a:r>
                        <a:rPr lang="en-US" sz="1100" dirty="0">
                          <a:effectLst/>
                        </a:rPr>
                        <a:t> </a:t>
                      </a:r>
                      <a:r>
                        <a:rPr lang="en-US" sz="1100" dirty="0" err="1">
                          <a:effectLst/>
                        </a:rPr>
                        <a:t>quen</a:t>
                      </a:r>
                      <a:r>
                        <a:rPr lang="en-US" sz="1100" dirty="0">
                          <a:effectLst/>
                        </a:rPr>
                        <a:t> </a:t>
                      </a:r>
                      <a:r>
                        <a:rPr lang="en-US" sz="1100" dirty="0" err="1">
                          <a:effectLst/>
                        </a:rPr>
                        <a:t>thuộc</a:t>
                      </a:r>
                      <a:r>
                        <a:rPr lang="en-US" sz="1100" dirty="0" smtClean="0">
                          <a:effectLst/>
                        </a:rPr>
                        <a:t>.</a:t>
                      </a:r>
                      <a:endParaRPr lang="en-US" sz="1100" dirty="0">
                        <a:effectLst/>
                      </a:endParaRPr>
                    </a:p>
                  </a:txBody>
                  <a:tcPr marL="31085" marR="31085" marT="0" marB="0"/>
                </a:tc>
                <a:tc>
                  <a:txBody>
                    <a:bodyPr/>
                    <a:lstStyle/>
                    <a:p>
                      <a:pPr>
                        <a:lnSpc>
                          <a:spcPct val="130000"/>
                        </a:lnSpc>
                        <a:spcAft>
                          <a:spcPts val="0"/>
                        </a:spcAft>
                      </a:pPr>
                      <a:r>
                        <a:rPr lang="en-US" sz="1100" dirty="0" err="1">
                          <a:effectLst/>
                        </a:rPr>
                        <a:t>Học</a:t>
                      </a:r>
                      <a:r>
                        <a:rPr lang="en-US" sz="1100" dirty="0">
                          <a:effectLst/>
                        </a:rPr>
                        <a:t> </a:t>
                      </a:r>
                      <a:r>
                        <a:rPr lang="en-US" sz="1100" dirty="0" err="1">
                          <a:effectLst/>
                        </a:rPr>
                        <a:t>sinh</a:t>
                      </a:r>
                      <a:r>
                        <a:rPr lang="en-US" sz="1100" dirty="0">
                          <a:effectLst/>
                        </a:rPr>
                        <a:t> </a:t>
                      </a:r>
                      <a:r>
                        <a:rPr lang="en-US" sz="1100" dirty="0" err="1">
                          <a:effectLst/>
                        </a:rPr>
                        <a:t>vận</a:t>
                      </a:r>
                      <a:r>
                        <a:rPr lang="en-US" sz="1100" dirty="0">
                          <a:effectLst/>
                        </a:rPr>
                        <a:t> </a:t>
                      </a:r>
                      <a:r>
                        <a:rPr lang="en-US" sz="1100" dirty="0" err="1">
                          <a:effectLst/>
                        </a:rPr>
                        <a:t>dụng</a:t>
                      </a:r>
                      <a:r>
                        <a:rPr lang="pt-BR" sz="1100" dirty="0">
                          <a:effectLst/>
                        </a:rPr>
                        <a:t> câu lệnh rẽ nhánh dạng If-then kết hợp với các lệnh khác đã học </a:t>
                      </a:r>
                      <a:r>
                        <a:rPr lang="en-US" sz="1100" dirty="0" err="1">
                          <a:effectLst/>
                        </a:rPr>
                        <a:t>để</a:t>
                      </a:r>
                      <a:r>
                        <a:rPr lang="en-US" sz="1100" dirty="0">
                          <a:effectLst/>
                        </a:rPr>
                        <a:t> </a:t>
                      </a:r>
                      <a:r>
                        <a:rPr lang="en-US" sz="1100" dirty="0" err="1">
                          <a:effectLst/>
                        </a:rPr>
                        <a:t>viết</a:t>
                      </a:r>
                      <a:r>
                        <a:rPr lang="en-US" sz="1100" dirty="0">
                          <a:effectLst/>
                        </a:rPr>
                        <a:t> </a:t>
                      </a:r>
                      <a:r>
                        <a:rPr lang="en-US" sz="1100" dirty="0" err="1">
                          <a:effectLst/>
                        </a:rPr>
                        <a:t>được</a:t>
                      </a:r>
                      <a:r>
                        <a:rPr lang="en-US" sz="1100" dirty="0">
                          <a:effectLst/>
                        </a:rPr>
                        <a:t> </a:t>
                      </a:r>
                      <a:r>
                        <a:rPr lang="en-US" sz="1100" dirty="0" err="1">
                          <a:effectLst/>
                        </a:rPr>
                        <a:t>chương</a:t>
                      </a:r>
                      <a:r>
                        <a:rPr lang="en-US" sz="1100" dirty="0">
                          <a:effectLst/>
                        </a:rPr>
                        <a:t> </a:t>
                      </a:r>
                      <a:r>
                        <a:rPr lang="en-US" sz="1100" dirty="0" err="1">
                          <a:effectLst/>
                        </a:rPr>
                        <a:t>trình</a:t>
                      </a:r>
                      <a:r>
                        <a:rPr lang="en-US" sz="1100" dirty="0">
                          <a:effectLst/>
                        </a:rPr>
                        <a:t> </a:t>
                      </a:r>
                      <a:r>
                        <a:rPr lang="en-US" sz="1100" dirty="0" err="1">
                          <a:effectLst/>
                        </a:rPr>
                        <a:t>hoàn</a:t>
                      </a:r>
                      <a:r>
                        <a:rPr lang="en-US" sz="1100" dirty="0">
                          <a:effectLst/>
                        </a:rPr>
                        <a:t> </a:t>
                      </a:r>
                      <a:r>
                        <a:rPr lang="en-US" sz="1100" dirty="0" err="1">
                          <a:effectLst/>
                        </a:rPr>
                        <a:t>chỉnh</a:t>
                      </a:r>
                      <a:r>
                        <a:rPr lang="en-US" sz="1100" dirty="0">
                          <a:effectLst/>
                        </a:rPr>
                        <a:t> </a:t>
                      </a:r>
                      <a:r>
                        <a:rPr lang="en-US" sz="1100" dirty="0" err="1">
                          <a:effectLst/>
                        </a:rPr>
                        <a:t>giải</a:t>
                      </a:r>
                      <a:r>
                        <a:rPr lang="en-US" sz="1100" dirty="0">
                          <a:effectLst/>
                        </a:rPr>
                        <a:t> </a:t>
                      </a:r>
                      <a:r>
                        <a:rPr lang="en-US" sz="1100" dirty="0" err="1">
                          <a:effectLst/>
                        </a:rPr>
                        <a:t>quyết</a:t>
                      </a:r>
                      <a:r>
                        <a:rPr lang="en-US" sz="1100" dirty="0">
                          <a:effectLst/>
                        </a:rPr>
                        <a:t> </a:t>
                      </a:r>
                      <a:r>
                        <a:rPr lang="en-US" sz="1100" dirty="0" err="1">
                          <a:effectLst/>
                        </a:rPr>
                        <a:t>vấn</a:t>
                      </a:r>
                      <a:r>
                        <a:rPr lang="en-US" sz="1100" dirty="0">
                          <a:effectLst/>
                        </a:rPr>
                        <a:t> </a:t>
                      </a:r>
                      <a:r>
                        <a:rPr lang="en-US" sz="1100" dirty="0" err="1">
                          <a:effectLst/>
                        </a:rPr>
                        <a:t>đề</a:t>
                      </a:r>
                      <a:r>
                        <a:rPr lang="en-US" sz="1100" dirty="0">
                          <a:effectLst/>
                        </a:rPr>
                        <a:t> </a:t>
                      </a:r>
                      <a:r>
                        <a:rPr lang="en-US" sz="1100" dirty="0" err="1">
                          <a:effectLst/>
                        </a:rPr>
                        <a:t>trong</a:t>
                      </a:r>
                      <a:r>
                        <a:rPr lang="en-US" sz="1100" dirty="0">
                          <a:effectLst/>
                        </a:rPr>
                        <a:t> </a:t>
                      </a:r>
                      <a:r>
                        <a:rPr lang="en-US" sz="1100" dirty="0" err="1">
                          <a:effectLst/>
                        </a:rPr>
                        <a:t>tình</a:t>
                      </a:r>
                      <a:r>
                        <a:rPr lang="en-US" sz="1100" dirty="0">
                          <a:effectLst/>
                        </a:rPr>
                        <a:t> </a:t>
                      </a:r>
                      <a:r>
                        <a:rPr lang="en-US" sz="1100" dirty="0" err="1">
                          <a:effectLst/>
                        </a:rPr>
                        <a:t>huống</a:t>
                      </a:r>
                      <a:r>
                        <a:rPr lang="en-US" sz="1100" dirty="0">
                          <a:effectLst/>
                        </a:rPr>
                        <a:t> </a:t>
                      </a:r>
                      <a:r>
                        <a:rPr lang="en-US" sz="1100" dirty="0" err="1">
                          <a:effectLst/>
                        </a:rPr>
                        <a:t>mới</a:t>
                      </a:r>
                      <a:r>
                        <a:rPr lang="en-US" sz="1100" dirty="0" smtClean="0">
                          <a:effectLst/>
                        </a:rPr>
                        <a:t>.</a:t>
                      </a:r>
                      <a:endParaRPr lang="en-US" sz="1100" dirty="0">
                        <a:effectLst/>
                      </a:endParaRPr>
                    </a:p>
                  </a:txBody>
                  <a:tcPr marL="31085" marR="31085" marT="0" marB="0"/>
                </a:tc>
              </a:tr>
            </a:tbl>
          </a:graphicData>
        </a:graphic>
      </p:graphicFrame>
      <p:sp>
        <p:nvSpPr>
          <p:cNvPr id="7" name="Slide Number Placeholder 6"/>
          <p:cNvSpPr>
            <a:spLocks noGrp="1"/>
          </p:cNvSpPr>
          <p:nvPr>
            <p:ph type="sldNum" sz="quarter" idx="12"/>
          </p:nvPr>
        </p:nvSpPr>
        <p:spPr/>
        <p:txBody>
          <a:bodyPr/>
          <a:lstStyle/>
          <a:p>
            <a:fld id="{59015CCD-C639-4333-A91C-D014D59ED9CA}" type="slidenum">
              <a:rPr lang="en-US" smtClean="0"/>
              <a:pPr/>
              <a:t>23</a:t>
            </a:fld>
            <a:endParaRPr lang="en-US"/>
          </a:p>
        </p:txBody>
      </p:sp>
    </p:spTree>
    <p:extLst>
      <p:ext uri="{BB962C8B-B14F-4D97-AF65-F5344CB8AC3E}">
        <p14:creationId xmlns:p14="http://schemas.microsoft.com/office/powerpoint/2010/main" xmlns="" val="20814146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vi-VN" sz="2800" dirty="0" smtClean="0">
                <a:latin typeface="Times New Roman" pitchFamily="18" charset="0"/>
                <a:cs typeface="Times New Roman" pitchFamily="18" charset="0"/>
              </a:rPr>
              <a:t>Bước </a:t>
            </a:r>
            <a:r>
              <a:rPr lang="en-US" sz="2800" dirty="0" smtClean="0">
                <a:latin typeface="Times New Roman" pitchFamily="18" charset="0"/>
                <a:cs typeface="Times New Roman" pitchFamily="18" charset="0"/>
              </a:rPr>
              <a:t>4</a:t>
            </a:r>
            <a:r>
              <a:rPr lang="vi-VN" sz="2800" dirty="0" smtClean="0">
                <a:latin typeface="Times New Roman" pitchFamily="18" charset="0"/>
                <a:cs typeface="Times New Roman" pitchFamily="18" charset="0"/>
              </a:rPr>
              <a:t>: Xác định năng lực hướng tới</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0" indent="0">
              <a:buNone/>
            </a:pPr>
            <a:r>
              <a:rPr lang="vi-VN" sz="2400" dirty="0" smtClean="0"/>
              <a:t>Căn </a:t>
            </a:r>
            <a:r>
              <a:rPr lang="vi-VN" sz="2400" dirty="0"/>
              <a:t>cứ bảng mô tả các mức yêu cầu cần đạt và danh sách các năng lực môn tin học </a:t>
            </a:r>
            <a:r>
              <a:rPr lang="vi-VN" sz="2400" dirty="0" smtClean="0"/>
              <a:t>để </a:t>
            </a:r>
            <a:r>
              <a:rPr lang="vi-VN" sz="2400" dirty="0"/>
              <a:t>đề xuất một số năng lực mà việc dạy học chủ đề, nội dung tin học này có thể hướng tới</a:t>
            </a:r>
            <a:r>
              <a:rPr lang="vi-VN" sz="2400" dirty="0" smtClean="0"/>
              <a:t>.</a:t>
            </a:r>
            <a:endParaRPr lang="en-US" sz="2400" dirty="0" smtClean="0"/>
          </a:p>
          <a:p>
            <a:pPr marL="0" indent="0">
              <a:buNone/>
            </a:pPr>
            <a:endParaRPr lang="en-US" sz="2400" dirty="0"/>
          </a:p>
          <a:p>
            <a:pPr marL="0" indent="0">
              <a:buNone/>
            </a:pPr>
            <a:r>
              <a:rPr lang="en-US" sz="2400" dirty="0" err="1" smtClean="0"/>
              <a:t>Ví</a:t>
            </a:r>
            <a:r>
              <a:rPr lang="en-US" sz="2400" dirty="0" smtClean="0"/>
              <a:t> </a:t>
            </a:r>
            <a:r>
              <a:rPr lang="en-US" sz="2400" dirty="0" err="1" smtClean="0"/>
              <a:t>dụ</a:t>
            </a:r>
            <a:r>
              <a:rPr lang="en-US" sz="2400" dirty="0" smtClean="0"/>
              <a:t>:</a:t>
            </a:r>
          </a:p>
          <a:p>
            <a:pPr marL="0" indent="0">
              <a:buNone/>
            </a:pPr>
            <a:endParaRPr lang="en-US" sz="2400" dirty="0" smtClean="0">
              <a:latin typeface="Arial (Body)"/>
            </a:endParaRPr>
          </a:p>
          <a:p>
            <a:r>
              <a:rPr lang="en-US" sz="2400" dirty="0" err="1" smtClean="0"/>
              <a:t>Mô</a:t>
            </a:r>
            <a:r>
              <a:rPr lang="en-US" sz="2400" dirty="0" smtClean="0"/>
              <a:t> </a:t>
            </a:r>
            <a:r>
              <a:rPr lang="en-US" sz="2400" dirty="0" err="1"/>
              <a:t>hình</a:t>
            </a:r>
            <a:r>
              <a:rPr lang="en-US" sz="2400" dirty="0"/>
              <a:t> </a:t>
            </a:r>
            <a:r>
              <a:rPr lang="en-US" sz="2400" dirty="0" err="1"/>
              <a:t>hóa</a:t>
            </a:r>
            <a:r>
              <a:rPr lang="en-US" sz="2400" dirty="0"/>
              <a:t> </a:t>
            </a:r>
            <a:r>
              <a:rPr lang="en-US" sz="2400" dirty="0" err="1"/>
              <a:t>các</a:t>
            </a:r>
            <a:r>
              <a:rPr lang="en-US" sz="2400" dirty="0"/>
              <a:t> </a:t>
            </a:r>
            <a:r>
              <a:rPr lang="en-US" sz="2400" dirty="0" err="1"/>
              <a:t>tình</a:t>
            </a:r>
            <a:r>
              <a:rPr lang="en-US" sz="2400" dirty="0"/>
              <a:t> </a:t>
            </a:r>
            <a:r>
              <a:rPr lang="en-US" sz="2400" dirty="0" err="1"/>
              <a:t>huống</a:t>
            </a:r>
            <a:r>
              <a:rPr lang="en-US" sz="2400" dirty="0"/>
              <a:t> </a:t>
            </a:r>
            <a:r>
              <a:rPr lang="en-US" sz="2400" dirty="0" err="1"/>
              <a:t>thực</a:t>
            </a:r>
            <a:r>
              <a:rPr lang="en-US" sz="2400" dirty="0"/>
              <a:t> </a:t>
            </a:r>
            <a:r>
              <a:rPr lang="en-US" sz="2400" dirty="0" err="1"/>
              <a:t>tiễn</a:t>
            </a:r>
            <a:r>
              <a:rPr lang="en-US" sz="2400" dirty="0"/>
              <a:t> </a:t>
            </a:r>
            <a:r>
              <a:rPr lang="en-US" sz="2400" dirty="0" err="1"/>
              <a:t>xảy</a:t>
            </a:r>
            <a:r>
              <a:rPr lang="en-US" sz="2400" dirty="0"/>
              <a:t> </a:t>
            </a:r>
            <a:r>
              <a:rPr lang="en-US" sz="2400" dirty="0" err="1"/>
              <a:t>ra</a:t>
            </a:r>
            <a:r>
              <a:rPr lang="en-US" sz="2400" dirty="0"/>
              <a:t> </a:t>
            </a:r>
            <a:r>
              <a:rPr lang="en-US" sz="2400" dirty="0" err="1"/>
              <a:t>phụ</a:t>
            </a:r>
            <a:r>
              <a:rPr lang="en-US" sz="2400" dirty="0"/>
              <a:t> </a:t>
            </a:r>
            <a:r>
              <a:rPr lang="en-US" sz="2400" dirty="0" err="1"/>
              <a:t>thuộc</a:t>
            </a:r>
            <a:r>
              <a:rPr lang="en-US" sz="2400" dirty="0"/>
              <a:t> </a:t>
            </a:r>
            <a:r>
              <a:rPr lang="en-US" sz="2400" dirty="0" err="1"/>
              <a:t>vào</a:t>
            </a:r>
            <a:r>
              <a:rPr lang="en-US" sz="2400" dirty="0"/>
              <a:t> </a:t>
            </a:r>
            <a:r>
              <a:rPr lang="en-US" sz="2400" dirty="0" err="1"/>
              <a:t>điều</a:t>
            </a:r>
            <a:r>
              <a:rPr lang="en-US" sz="2400" dirty="0"/>
              <a:t> </a:t>
            </a:r>
            <a:r>
              <a:rPr lang="en-US" sz="2400" dirty="0" err="1"/>
              <a:t>kiện</a:t>
            </a:r>
            <a:r>
              <a:rPr lang="en-US" sz="2400" dirty="0"/>
              <a:t>. </a:t>
            </a:r>
          </a:p>
          <a:p>
            <a:r>
              <a:rPr lang="en-US" sz="2400" dirty="0" err="1" smtClean="0"/>
              <a:t>Diễn</a:t>
            </a:r>
            <a:r>
              <a:rPr lang="en-US" sz="2400" dirty="0" smtClean="0"/>
              <a:t> </a:t>
            </a:r>
            <a:r>
              <a:rPr lang="en-US" sz="2400" dirty="0" err="1"/>
              <a:t>tả</a:t>
            </a:r>
            <a:r>
              <a:rPr lang="en-US" sz="2400" dirty="0"/>
              <a:t> </a:t>
            </a:r>
            <a:r>
              <a:rPr lang="en-US" sz="2400" dirty="0" err="1"/>
              <a:t>thuật</a:t>
            </a:r>
            <a:r>
              <a:rPr lang="en-US" sz="2400" dirty="0"/>
              <a:t> </a:t>
            </a:r>
            <a:r>
              <a:rPr lang="en-US" sz="2400" dirty="0" err="1"/>
              <a:t>toán</a:t>
            </a:r>
            <a:r>
              <a:rPr lang="en-US" sz="2400" dirty="0"/>
              <a:t> </a:t>
            </a:r>
            <a:r>
              <a:rPr lang="en-US" sz="2400" dirty="0" err="1"/>
              <a:t>cấu</a:t>
            </a:r>
            <a:r>
              <a:rPr lang="en-US" sz="2400" dirty="0"/>
              <a:t> </a:t>
            </a:r>
            <a:r>
              <a:rPr lang="en-US" sz="2400" dirty="0" err="1"/>
              <a:t>trúc</a:t>
            </a:r>
            <a:r>
              <a:rPr lang="en-US" sz="2400" dirty="0"/>
              <a:t> </a:t>
            </a:r>
            <a:r>
              <a:rPr lang="en-US" sz="2400" dirty="0" err="1"/>
              <a:t>rẽ</a:t>
            </a:r>
            <a:r>
              <a:rPr lang="en-US" sz="2400" dirty="0"/>
              <a:t> </a:t>
            </a:r>
            <a:r>
              <a:rPr lang="en-US" sz="2400" dirty="0" err="1"/>
              <a:t>nhánh</a:t>
            </a:r>
            <a:r>
              <a:rPr lang="en-US" sz="2400" dirty="0"/>
              <a:t> </a:t>
            </a:r>
            <a:r>
              <a:rPr lang="en-US" sz="2400" dirty="0" err="1"/>
              <a:t>trên</a:t>
            </a:r>
            <a:r>
              <a:rPr lang="en-US" sz="2400" dirty="0"/>
              <a:t> </a:t>
            </a:r>
            <a:r>
              <a:rPr lang="en-US" sz="2400" dirty="0" err="1"/>
              <a:t>ngôn</a:t>
            </a:r>
            <a:r>
              <a:rPr lang="en-US" sz="2400" dirty="0"/>
              <a:t> </a:t>
            </a:r>
            <a:r>
              <a:rPr lang="en-US" sz="2400" dirty="0" err="1"/>
              <a:t>ngữ</a:t>
            </a:r>
            <a:r>
              <a:rPr lang="en-US" sz="2400" dirty="0"/>
              <a:t> </a:t>
            </a:r>
            <a:r>
              <a:rPr lang="en-US" sz="2400" dirty="0" err="1"/>
              <a:t>lập</a:t>
            </a:r>
            <a:r>
              <a:rPr lang="en-US" sz="2400" dirty="0"/>
              <a:t> </a:t>
            </a:r>
            <a:r>
              <a:rPr lang="en-US" sz="2400" dirty="0" err="1"/>
              <a:t>trình</a:t>
            </a:r>
            <a:r>
              <a:rPr lang="en-US" sz="2400" dirty="0"/>
              <a:t>.</a:t>
            </a:r>
          </a:p>
          <a:p>
            <a:pPr marL="0" indent="0">
              <a:buNone/>
            </a:pPr>
            <a:endParaRPr lang="en-US" sz="2400" dirty="0">
              <a:latin typeface="Arial (Body)"/>
            </a:endParaRPr>
          </a:p>
        </p:txBody>
      </p:sp>
      <p:sp>
        <p:nvSpPr>
          <p:cNvPr id="4" name="Slide Number Placeholder 3"/>
          <p:cNvSpPr>
            <a:spLocks noGrp="1"/>
          </p:cNvSpPr>
          <p:nvPr>
            <p:ph type="sldNum" sz="quarter" idx="12"/>
          </p:nvPr>
        </p:nvSpPr>
        <p:spPr/>
        <p:txBody>
          <a:bodyPr/>
          <a:lstStyle/>
          <a:p>
            <a:fld id="{59015CCD-C639-4333-A91C-D014D59ED9CA}" type="slidenum">
              <a:rPr lang="en-US" smtClean="0"/>
              <a:pPr/>
              <a:t>24</a:t>
            </a:fld>
            <a:endParaRPr lang="en-US"/>
          </a:p>
        </p:txBody>
      </p:sp>
    </p:spTree>
    <p:extLst>
      <p:ext uri="{BB962C8B-B14F-4D97-AF65-F5344CB8AC3E}">
        <p14:creationId xmlns:p14="http://schemas.microsoft.com/office/powerpoint/2010/main" xmlns="" val="32615914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508918"/>
          </a:xfrm>
        </p:spPr>
        <p:txBody>
          <a:bodyPr>
            <a:normAutofit fontScale="90000"/>
          </a:bodyPr>
          <a:lstStyle/>
          <a:p>
            <a:r>
              <a:rPr lang="en-US" sz="3200" dirty="0" err="1" smtClean="0"/>
              <a:t>Làm</a:t>
            </a:r>
            <a:r>
              <a:rPr lang="en-US" sz="3200" dirty="0" smtClean="0"/>
              <a:t> </a:t>
            </a:r>
            <a:r>
              <a:rPr lang="en-US" sz="3200" dirty="0" err="1" smtClean="0"/>
              <a:t>việc</a:t>
            </a:r>
            <a:r>
              <a:rPr lang="en-US" sz="3200" dirty="0" smtClean="0"/>
              <a:t> </a:t>
            </a:r>
            <a:r>
              <a:rPr lang="en-US" sz="3200" dirty="0" err="1" smtClean="0"/>
              <a:t>nhóm</a:t>
            </a:r>
            <a:endParaRPr lang="en-US" sz="3200" dirty="0"/>
          </a:p>
        </p:txBody>
      </p:sp>
      <p:sp>
        <p:nvSpPr>
          <p:cNvPr id="3" name="Content Placeholder 2"/>
          <p:cNvSpPr>
            <a:spLocks noGrp="1"/>
          </p:cNvSpPr>
          <p:nvPr>
            <p:ph idx="1"/>
          </p:nvPr>
        </p:nvSpPr>
        <p:spPr>
          <a:xfrm>
            <a:off x="395536" y="3284985"/>
            <a:ext cx="8229600" cy="3168352"/>
          </a:xfrm>
        </p:spPr>
        <p:txBody>
          <a:bodyPr>
            <a:normAutofit/>
          </a:bodyPr>
          <a:lstStyle/>
          <a:p>
            <a:pPr marL="0" indent="0">
              <a:buNone/>
            </a:pPr>
            <a:r>
              <a:rPr lang="en-US" sz="2400" dirty="0" err="1" smtClean="0"/>
              <a:t>Các</a:t>
            </a:r>
            <a:r>
              <a:rPr lang="en-US" sz="2400" dirty="0" smtClean="0"/>
              <a:t> </a:t>
            </a:r>
            <a:r>
              <a:rPr lang="en-US" sz="2400" dirty="0" err="1"/>
              <a:t>nhóm</a:t>
            </a:r>
            <a:r>
              <a:rPr lang="en-US" sz="2400" dirty="0"/>
              <a:t> </a:t>
            </a:r>
            <a:r>
              <a:rPr lang="en-US" sz="2400" dirty="0" err="1" smtClean="0"/>
              <a:t>xây</a:t>
            </a:r>
            <a:r>
              <a:rPr lang="en-US" sz="2400" dirty="0" smtClean="0"/>
              <a:t> </a:t>
            </a:r>
            <a:r>
              <a:rPr lang="en-US" sz="2400" dirty="0" err="1" smtClean="0"/>
              <a:t>dựng</a:t>
            </a:r>
            <a:r>
              <a:rPr lang="en-US" sz="2400" dirty="0" smtClean="0"/>
              <a:t>  </a:t>
            </a:r>
            <a:r>
              <a:rPr lang="en-US" sz="2400" dirty="0" err="1" smtClean="0"/>
              <a:t>quy</a:t>
            </a:r>
            <a:r>
              <a:rPr lang="en-US" sz="2400" dirty="0" smtClean="0"/>
              <a:t> </a:t>
            </a:r>
            <a:r>
              <a:rPr lang="en-US" sz="2400" dirty="0" err="1" smtClean="0"/>
              <a:t>trình</a:t>
            </a:r>
            <a:r>
              <a:rPr lang="en-US" sz="2400" dirty="0" smtClean="0"/>
              <a:t> KT ĐG </a:t>
            </a:r>
            <a:r>
              <a:rPr lang="en-US" sz="2400" dirty="0" err="1" smtClean="0"/>
              <a:t>theo</a:t>
            </a:r>
            <a:r>
              <a:rPr lang="en-US" sz="2400" dirty="0" smtClean="0"/>
              <a:t> </a:t>
            </a:r>
            <a:r>
              <a:rPr lang="en-US" sz="2400" dirty="0" err="1" smtClean="0"/>
              <a:t>năng</a:t>
            </a:r>
            <a:r>
              <a:rPr lang="en-US" sz="2400" dirty="0" smtClean="0"/>
              <a:t> </a:t>
            </a:r>
            <a:r>
              <a:rPr lang="en-US" sz="2400" dirty="0" err="1" smtClean="0"/>
              <a:t>lực</a:t>
            </a:r>
            <a:r>
              <a:rPr lang="en-US" sz="2400" dirty="0" smtClean="0"/>
              <a:t> HS </a:t>
            </a:r>
            <a:r>
              <a:rPr lang="en-US" sz="2400" dirty="0" err="1" smtClean="0"/>
              <a:t>với</a:t>
            </a:r>
            <a:r>
              <a:rPr lang="en-US" sz="2400" dirty="0" smtClean="0"/>
              <a:t> </a:t>
            </a:r>
            <a:r>
              <a:rPr lang="en-US" sz="2400" dirty="0" err="1" smtClean="0"/>
              <a:t>chủ</a:t>
            </a:r>
            <a:r>
              <a:rPr lang="en-US" sz="2400" dirty="0" smtClean="0"/>
              <a:t> </a:t>
            </a:r>
            <a:r>
              <a:rPr lang="en-US" sz="2400" dirty="0" err="1" smtClean="0"/>
              <a:t>đề</a:t>
            </a:r>
            <a:r>
              <a:rPr lang="en-US" sz="2400" dirty="0" smtClean="0"/>
              <a:t> </a:t>
            </a:r>
            <a:r>
              <a:rPr lang="en-US" sz="2400" dirty="0" err="1" smtClean="0"/>
              <a:t>sau</a:t>
            </a:r>
            <a:r>
              <a:rPr lang="en-US" sz="2400" dirty="0" smtClean="0"/>
              <a:t>:  </a:t>
            </a:r>
            <a:r>
              <a:rPr lang="en-US" sz="2400" dirty="0" err="1" smtClean="0">
                <a:solidFill>
                  <a:srgbClr val="FF0000"/>
                </a:solidFill>
              </a:rPr>
              <a:t>Câu</a:t>
            </a:r>
            <a:r>
              <a:rPr lang="en-US" sz="2400" dirty="0" smtClean="0">
                <a:solidFill>
                  <a:srgbClr val="FF0000"/>
                </a:solidFill>
              </a:rPr>
              <a:t> </a:t>
            </a:r>
            <a:r>
              <a:rPr lang="en-US" sz="2400" dirty="0" err="1" smtClean="0">
                <a:solidFill>
                  <a:srgbClr val="FF0000"/>
                </a:solidFill>
              </a:rPr>
              <a:t>lệnh</a:t>
            </a:r>
            <a:r>
              <a:rPr lang="en-US" sz="2400" dirty="0" smtClean="0">
                <a:solidFill>
                  <a:srgbClr val="FF0000"/>
                </a:solidFill>
              </a:rPr>
              <a:t> </a:t>
            </a:r>
            <a:r>
              <a:rPr lang="en-US" sz="2400" dirty="0" err="1" smtClean="0">
                <a:solidFill>
                  <a:srgbClr val="FF0000"/>
                </a:solidFill>
              </a:rPr>
              <a:t>rẽ</a:t>
            </a:r>
            <a:r>
              <a:rPr lang="en-US" sz="2400" dirty="0" smtClean="0">
                <a:solidFill>
                  <a:srgbClr val="FF0000"/>
                </a:solidFill>
              </a:rPr>
              <a:t> </a:t>
            </a:r>
            <a:r>
              <a:rPr lang="en-US" sz="2400" dirty="0" err="1" smtClean="0">
                <a:solidFill>
                  <a:srgbClr val="FF0000"/>
                </a:solidFill>
              </a:rPr>
              <a:t>nhánh</a:t>
            </a:r>
            <a:endParaRPr lang="en-US" sz="2400" dirty="0" smtClean="0">
              <a:solidFill>
                <a:srgbClr val="FF0000"/>
              </a:solidFill>
            </a:endParaRPr>
          </a:p>
          <a:p>
            <a:r>
              <a:rPr lang="vi-VN" sz="2400" dirty="0" smtClean="0"/>
              <a:t>Bước 1: Xác định chủ đề/nội dung cần KTĐG</a:t>
            </a:r>
            <a:endParaRPr lang="en-US" sz="2400" dirty="0" smtClean="0"/>
          </a:p>
          <a:p>
            <a:r>
              <a:rPr lang="vi-VN" sz="2400" dirty="0" smtClean="0"/>
              <a:t>Bước 2: Xác định chuẩn kiến thức, kỹ năng, thái độ</a:t>
            </a:r>
            <a:endParaRPr lang="en-US" sz="2400" dirty="0" smtClean="0"/>
          </a:p>
          <a:p>
            <a:r>
              <a:rPr lang="vi-VN" sz="2400" dirty="0" smtClean="0"/>
              <a:t>Bước 3: Xây dựng bảng mô tả các mức độ yêu cầu cần đạt cho mỗi loại câu hỏi/bài tập trong chủ đề</a:t>
            </a:r>
            <a:endParaRPr lang="en-US" sz="2400" dirty="0" smtClean="0"/>
          </a:p>
          <a:p>
            <a:r>
              <a:rPr lang="vi-VN" sz="2400" dirty="0" smtClean="0"/>
              <a:t>Bước 4: Xác định năng lực hướng tới</a:t>
            </a:r>
            <a:endParaRPr lang="en-US" sz="2400" dirty="0" smtClean="0"/>
          </a:p>
        </p:txBody>
      </p:sp>
      <p:sp>
        <p:nvSpPr>
          <p:cNvPr id="4" name="Slide Number Placeholder 3"/>
          <p:cNvSpPr>
            <a:spLocks noGrp="1"/>
          </p:cNvSpPr>
          <p:nvPr>
            <p:ph type="sldNum" sz="quarter" idx="12"/>
          </p:nvPr>
        </p:nvSpPr>
        <p:spPr/>
        <p:txBody>
          <a:bodyPr/>
          <a:lstStyle/>
          <a:p>
            <a:fld id="{59015CCD-C639-4333-A91C-D014D59ED9CA}" type="slidenum">
              <a:rPr lang="en-US" smtClean="0"/>
              <a:pPr/>
              <a:t>25</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xmlns="" val="502170506"/>
              </p:ext>
            </p:extLst>
          </p:nvPr>
        </p:nvGraphicFramePr>
        <p:xfrm>
          <a:off x="251520" y="764704"/>
          <a:ext cx="8640960" cy="2392680"/>
        </p:xfrm>
        <a:graphic>
          <a:graphicData uri="http://schemas.openxmlformats.org/drawingml/2006/table">
            <a:tbl>
              <a:tblPr firstRow="1" bandRow="1">
                <a:tableStyleId>{5C22544A-7EE6-4342-B048-85BDC9FD1C3A}</a:tableStyleId>
              </a:tblPr>
              <a:tblGrid>
                <a:gridCol w="6480720"/>
                <a:gridCol w="2160240"/>
              </a:tblGrid>
              <a:tr h="370840">
                <a:tc>
                  <a:txBody>
                    <a:bodyPr/>
                    <a:lstStyle/>
                    <a:p>
                      <a:pPr algn="ctr"/>
                      <a:r>
                        <a:rPr lang="en-GB" baseline="0" dirty="0" err="1" smtClean="0"/>
                        <a:t>Nhóm</a:t>
                      </a:r>
                      <a:endParaRPr lang="en-GB" dirty="0"/>
                    </a:p>
                  </a:txBody>
                  <a:tcPr/>
                </a:tc>
                <a:tc>
                  <a:txBody>
                    <a:bodyPr/>
                    <a:lstStyle/>
                    <a:p>
                      <a:pPr algn="ctr"/>
                      <a:r>
                        <a:rPr lang="en-GB" dirty="0" err="1" smtClean="0"/>
                        <a:t>Nội</a:t>
                      </a:r>
                      <a:r>
                        <a:rPr lang="en-GB" baseline="0" dirty="0" smtClean="0"/>
                        <a:t> dung </a:t>
                      </a:r>
                      <a:r>
                        <a:rPr lang="en-GB" baseline="0" dirty="0" err="1" smtClean="0"/>
                        <a:t>thực</a:t>
                      </a:r>
                      <a:r>
                        <a:rPr lang="en-GB" baseline="0" dirty="0" smtClean="0"/>
                        <a:t> </a:t>
                      </a:r>
                      <a:r>
                        <a:rPr lang="en-GB" baseline="0" dirty="0" err="1" smtClean="0"/>
                        <a:t>hiện</a:t>
                      </a:r>
                      <a:endParaRPr lang="en-GB" dirty="0"/>
                    </a:p>
                  </a:txBody>
                  <a:tcPr/>
                </a:tc>
              </a:tr>
              <a:tr h="370840">
                <a:tc>
                  <a:txBody>
                    <a:bodyPr/>
                    <a:lstStyle/>
                    <a:p>
                      <a:r>
                        <a:rPr lang="en-US" sz="1800" dirty="0" err="1" smtClean="0"/>
                        <a:t>Nhóm</a:t>
                      </a:r>
                      <a:r>
                        <a:rPr lang="en-US" sz="1800" dirty="0" smtClean="0"/>
                        <a:t> 1: </a:t>
                      </a:r>
                      <a:r>
                        <a:rPr lang="en-US" sz="1800" dirty="0" err="1" smtClean="0"/>
                        <a:t>Bình</a:t>
                      </a:r>
                      <a:r>
                        <a:rPr lang="en-US" sz="1800" dirty="0" smtClean="0"/>
                        <a:t> </a:t>
                      </a:r>
                      <a:r>
                        <a:rPr lang="en-US" sz="1800" dirty="0" err="1" smtClean="0"/>
                        <a:t>Giang</a:t>
                      </a:r>
                      <a:r>
                        <a:rPr lang="en-US" sz="1800" dirty="0" smtClean="0"/>
                        <a:t>, </a:t>
                      </a:r>
                      <a:r>
                        <a:rPr lang="en-US" sz="1800" dirty="0" err="1" smtClean="0"/>
                        <a:t>Cẩm</a:t>
                      </a:r>
                      <a:r>
                        <a:rPr lang="en-US" sz="1800" dirty="0" smtClean="0"/>
                        <a:t> </a:t>
                      </a:r>
                      <a:r>
                        <a:rPr lang="en-US" sz="1800" dirty="0" err="1" smtClean="0"/>
                        <a:t>Giảng</a:t>
                      </a:r>
                      <a:r>
                        <a:rPr lang="en-US" sz="1800" dirty="0" smtClean="0"/>
                        <a:t>, </a:t>
                      </a:r>
                      <a:r>
                        <a:rPr lang="en-US" sz="1800" dirty="0" err="1" smtClean="0"/>
                        <a:t>Chí</a:t>
                      </a:r>
                      <a:r>
                        <a:rPr lang="en-US" sz="1800" dirty="0" smtClean="0"/>
                        <a:t> </a:t>
                      </a:r>
                      <a:r>
                        <a:rPr lang="en-US" sz="1800" dirty="0" err="1" smtClean="0"/>
                        <a:t>Linh</a:t>
                      </a:r>
                      <a:r>
                        <a:rPr lang="en-US" sz="1800" dirty="0" smtClean="0"/>
                        <a:t>, </a:t>
                      </a:r>
                      <a:r>
                        <a:rPr lang="en-US" sz="1800" dirty="0" err="1" smtClean="0"/>
                        <a:t>Gia</a:t>
                      </a:r>
                      <a:r>
                        <a:rPr lang="en-US" sz="1800" dirty="0" smtClean="0"/>
                        <a:t> </a:t>
                      </a:r>
                      <a:r>
                        <a:rPr lang="en-US" sz="1800" dirty="0" err="1" smtClean="0"/>
                        <a:t>Lộc</a:t>
                      </a:r>
                      <a:r>
                        <a:rPr lang="en-US" sz="1800" dirty="0" smtClean="0"/>
                        <a:t> </a:t>
                      </a:r>
                      <a:endParaRPr lang="en-GB" dirty="0"/>
                    </a:p>
                  </a:txBody>
                  <a:tcPr/>
                </a:tc>
                <a:tc>
                  <a:txBody>
                    <a:bodyPr/>
                    <a:lstStyle/>
                    <a:p>
                      <a:pPr algn="ctr"/>
                      <a:r>
                        <a:rPr lang="en-GB" dirty="0" err="1" smtClean="0"/>
                        <a:t>Mức</a:t>
                      </a:r>
                      <a:r>
                        <a:rPr lang="en-GB" baseline="0" dirty="0" smtClean="0"/>
                        <a:t> </a:t>
                      </a:r>
                      <a:r>
                        <a:rPr lang="en-GB" baseline="0" dirty="0" err="1" smtClean="0"/>
                        <a:t>độ</a:t>
                      </a:r>
                      <a:r>
                        <a:rPr lang="en-GB" baseline="0" dirty="0" smtClean="0"/>
                        <a:t> </a:t>
                      </a:r>
                      <a:r>
                        <a:rPr lang="en-GB" baseline="0" dirty="0" err="1" smtClean="0"/>
                        <a:t>Biết</a:t>
                      </a:r>
                      <a:endParaRPr lang="en-GB" dirty="0"/>
                    </a:p>
                  </a:txBody>
                  <a:tcPr/>
                </a:tc>
              </a:tr>
              <a:tr h="370840">
                <a:tc>
                  <a:txBody>
                    <a:bodyPr/>
                    <a:lstStyle/>
                    <a:p>
                      <a:r>
                        <a:rPr lang="en-US" sz="1800" dirty="0" err="1" smtClean="0"/>
                        <a:t>Nhóm</a:t>
                      </a:r>
                      <a:r>
                        <a:rPr lang="en-US" sz="1800" dirty="0" smtClean="0"/>
                        <a:t> 2: </a:t>
                      </a:r>
                      <a:r>
                        <a:rPr lang="en-US" sz="1800" dirty="0" err="1" smtClean="0"/>
                        <a:t>Hải</a:t>
                      </a:r>
                      <a:r>
                        <a:rPr lang="en-US" sz="1800" dirty="0" smtClean="0"/>
                        <a:t> </a:t>
                      </a:r>
                      <a:r>
                        <a:rPr lang="en-US" sz="1800" dirty="0" err="1" smtClean="0"/>
                        <a:t>Dương</a:t>
                      </a:r>
                      <a:r>
                        <a:rPr lang="en-US" sz="1800" dirty="0" smtClean="0"/>
                        <a:t>, Kim </a:t>
                      </a:r>
                      <a:r>
                        <a:rPr lang="en-US" sz="1800" dirty="0" err="1" smtClean="0"/>
                        <a:t>Thành</a:t>
                      </a:r>
                      <a:r>
                        <a:rPr lang="en-US" sz="1800" dirty="0" smtClean="0"/>
                        <a:t>, Kim </a:t>
                      </a:r>
                      <a:r>
                        <a:rPr lang="en-US" sz="1800" dirty="0" err="1" smtClean="0"/>
                        <a:t>Môn</a:t>
                      </a:r>
                      <a:r>
                        <a:rPr lang="en-US" sz="1800" dirty="0" smtClean="0"/>
                        <a:t>, Nam </a:t>
                      </a:r>
                      <a:r>
                        <a:rPr lang="en-US" sz="1800" dirty="0" err="1" smtClean="0"/>
                        <a:t>Sách</a:t>
                      </a:r>
                      <a:r>
                        <a:rPr lang="en-US" sz="1800" dirty="0" smtClean="0"/>
                        <a:t> </a:t>
                      </a:r>
                      <a:endParaRPr lang="en-GB"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err="1" smtClean="0"/>
                        <a:t>Mức</a:t>
                      </a:r>
                      <a:r>
                        <a:rPr lang="en-GB" baseline="0" dirty="0" smtClean="0"/>
                        <a:t> </a:t>
                      </a:r>
                      <a:r>
                        <a:rPr lang="en-GB" baseline="0" dirty="0" err="1" smtClean="0"/>
                        <a:t>độ</a:t>
                      </a:r>
                      <a:r>
                        <a:rPr lang="en-GB" baseline="0" dirty="0" smtClean="0"/>
                        <a:t> </a:t>
                      </a:r>
                      <a:r>
                        <a:rPr lang="en-GB" baseline="0" dirty="0" err="1" smtClean="0"/>
                        <a:t>Hiểu</a:t>
                      </a:r>
                      <a:endParaRPr lang="en-GB" dirty="0" smtClean="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err="1" smtClean="0"/>
                        <a:t>Nhóm</a:t>
                      </a:r>
                      <a:r>
                        <a:rPr lang="en-US" sz="1800" dirty="0" smtClean="0"/>
                        <a:t> 3: </a:t>
                      </a:r>
                      <a:r>
                        <a:rPr lang="en-US" sz="1800" dirty="0" err="1" smtClean="0"/>
                        <a:t>Ninh</a:t>
                      </a:r>
                      <a:r>
                        <a:rPr lang="en-US" sz="1800" dirty="0" smtClean="0"/>
                        <a:t> </a:t>
                      </a:r>
                      <a:r>
                        <a:rPr lang="en-US" sz="1800" dirty="0" err="1" smtClean="0"/>
                        <a:t>Giang</a:t>
                      </a:r>
                      <a:r>
                        <a:rPr lang="en-US" sz="1800" dirty="0" smtClean="0"/>
                        <a:t>, </a:t>
                      </a:r>
                      <a:r>
                        <a:rPr lang="en-US" sz="1800" dirty="0" err="1" smtClean="0"/>
                        <a:t>Thanh</a:t>
                      </a:r>
                      <a:r>
                        <a:rPr lang="en-US" sz="1800" dirty="0" smtClean="0"/>
                        <a:t> </a:t>
                      </a:r>
                      <a:r>
                        <a:rPr lang="en-US" sz="1800" dirty="0" err="1" smtClean="0"/>
                        <a:t>Hà</a:t>
                      </a:r>
                      <a:r>
                        <a:rPr lang="en-US" sz="1800" dirty="0" smtClean="0"/>
                        <a:t> </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err="1" smtClean="0"/>
                        <a:t>Mức</a:t>
                      </a:r>
                      <a:r>
                        <a:rPr lang="en-GB" baseline="0" dirty="0" smtClean="0"/>
                        <a:t> </a:t>
                      </a:r>
                      <a:r>
                        <a:rPr lang="en-GB" baseline="0" dirty="0" err="1" smtClean="0"/>
                        <a:t>độ</a:t>
                      </a:r>
                      <a:r>
                        <a:rPr lang="en-GB" baseline="0" dirty="0" smtClean="0"/>
                        <a:t> </a:t>
                      </a:r>
                      <a:r>
                        <a:rPr lang="en-GB" baseline="0" dirty="0" err="1" smtClean="0"/>
                        <a:t>Vận</a:t>
                      </a:r>
                      <a:r>
                        <a:rPr lang="en-GB" baseline="0" dirty="0" smtClean="0"/>
                        <a:t> </a:t>
                      </a:r>
                      <a:r>
                        <a:rPr lang="en-GB" baseline="0" dirty="0" err="1" smtClean="0"/>
                        <a:t>dụng</a:t>
                      </a:r>
                      <a:r>
                        <a:rPr lang="en-GB" baseline="0" dirty="0" smtClean="0"/>
                        <a:t> </a:t>
                      </a:r>
                      <a:r>
                        <a:rPr lang="en-GB" baseline="0" dirty="0" err="1" smtClean="0"/>
                        <a:t>thấp</a:t>
                      </a:r>
                      <a:endParaRPr lang="en-GB" dirty="0" smtClean="0"/>
                    </a:p>
                  </a:txBody>
                  <a:tcPr/>
                </a:tc>
              </a:tr>
              <a:tr h="370840">
                <a:tc>
                  <a:txBody>
                    <a:bodyPr/>
                    <a:lstStyle/>
                    <a:p>
                      <a:pPr marL="0" indent="0">
                        <a:buNone/>
                      </a:pPr>
                      <a:r>
                        <a:rPr lang="en-US" sz="1800" dirty="0" err="1" smtClean="0"/>
                        <a:t>Nhóm</a:t>
                      </a:r>
                      <a:r>
                        <a:rPr lang="en-US" sz="1800" dirty="0" smtClean="0"/>
                        <a:t> 4: </a:t>
                      </a:r>
                      <a:r>
                        <a:rPr lang="en-US" sz="1800" dirty="0" err="1" smtClean="0"/>
                        <a:t>Thanh</a:t>
                      </a:r>
                      <a:r>
                        <a:rPr lang="en-US" sz="1800" dirty="0" smtClean="0"/>
                        <a:t> </a:t>
                      </a:r>
                      <a:r>
                        <a:rPr lang="en-US" sz="1800" dirty="0" err="1" smtClean="0"/>
                        <a:t>Miện</a:t>
                      </a:r>
                      <a:r>
                        <a:rPr lang="en-US" sz="1800" dirty="0" smtClean="0"/>
                        <a:t>, </a:t>
                      </a:r>
                      <a:r>
                        <a:rPr lang="en-US" sz="1800" dirty="0" err="1" smtClean="0"/>
                        <a:t>Tứ</a:t>
                      </a:r>
                      <a:r>
                        <a:rPr lang="en-US" sz="1800" baseline="0" dirty="0" smtClean="0"/>
                        <a:t> </a:t>
                      </a:r>
                      <a:r>
                        <a:rPr lang="en-US" sz="1800" baseline="0" dirty="0" err="1" smtClean="0"/>
                        <a:t>Kỳ</a:t>
                      </a:r>
                      <a:endParaRPr lang="en-US" sz="1800" dirty="0" smtClean="0"/>
                    </a:p>
                  </a:txBody>
                  <a:tcPr/>
                </a:tc>
                <a:tc>
                  <a:txBody>
                    <a:bodyPr/>
                    <a:lstStyle/>
                    <a:p>
                      <a:pPr algn="ctr"/>
                      <a:r>
                        <a:rPr lang="en-GB" dirty="0" err="1" smtClean="0"/>
                        <a:t>Mức</a:t>
                      </a:r>
                      <a:r>
                        <a:rPr lang="en-GB" baseline="0" dirty="0" smtClean="0"/>
                        <a:t> </a:t>
                      </a:r>
                      <a:r>
                        <a:rPr lang="en-GB" baseline="0" dirty="0" err="1" smtClean="0"/>
                        <a:t>độ</a:t>
                      </a:r>
                      <a:r>
                        <a:rPr lang="en-GB" baseline="0" dirty="0" smtClean="0"/>
                        <a:t> </a:t>
                      </a:r>
                      <a:r>
                        <a:rPr lang="en-GB" baseline="0" dirty="0" err="1" smtClean="0"/>
                        <a:t>Vận</a:t>
                      </a:r>
                      <a:r>
                        <a:rPr lang="en-GB" baseline="0" dirty="0" smtClean="0"/>
                        <a:t> </a:t>
                      </a:r>
                      <a:r>
                        <a:rPr lang="en-GB" baseline="0" dirty="0" err="1" smtClean="0"/>
                        <a:t>dụng</a:t>
                      </a:r>
                      <a:r>
                        <a:rPr lang="en-GB" baseline="0" dirty="0" smtClean="0"/>
                        <a:t> </a:t>
                      </a:r>
                      <a:r>
                        <a:rPr lang="en-GB" baseline="0" dirty="0" err="1" smtClean="0"/>
                        <a:t>cao</a:t>
                      </a:r>
                      <a:endParaRPr lang="en-GB" dirty="0"/>
                    </a:p>
                  </a:txBody>
                  <a:tcPr/>
                </a:tc>
              </a:tr>
            </a:tbl>
          </a:graphicData>
        </a:graphic>
      </p:graphicFrame>
    </p:spTree>
    <p:extLst>
      <p:ext uri="{BB962C8B-B14F-4D97-AF65-F5344CB8AC3E}">
        <p14:creationId xmlns:p14="http://schemas.microsoft.com/office/powerpoint/2010/main" xmlns="" val="85495011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lstStyle/>
          <a:p>
            <a:pPr marL="514350" indent="-514350">
              <a:buAutoNum type="arabicPeriod"/>
            </a:pPr>
            <a:r>
              <a:rPr lang="en-US" dirty="0" err="1" smtClean="0"/>
              <a:t>Xây</a:t>
            </a:r>
            <a:r>
              <a:rPr lang="en-US" dirty="0" smtClean="0"/>
              <a:t> </a:t>
            </a:r>
            <a:r>
              <a:rPr lang="en-US" dirty="0" err="1" smtClean="0"/>
              <a:t>dựng</a:t>
            </a:r>
            <a:r>
              <a:rPr lang="en-US" dirty="0" smtClean="0"/>
              <a:t> </a:t>
            </a:r>
            <a:r>
              <a:rPr lang="en-US" dirty="0" err="1" smtClean="0"/>
              <a:t>chủ</a:t>
            </a:r>
            <a:r>
              <a:rPr lang="en-US" dirty="0" smtClean="0"/>
              <a:t> </a:t>
            </a:r>
            <a:r>
              <a:rPr lang="en-US" dirty="0" err="1" smtClean="0"/>
              <a:t>đề</a:t>
            </a:r>
            <a:endParaRPr lang="en-US" dirty="0" smtClean="0"/>
          </a:p>
          <a:p>
            <a:pPr marL="514350" indent="-514350">
              <a:buNone/>
            </a:pPr>
            <a:r>
              <a:rPr lang="en-US" dirty="0" smtClean="0"/>
              <a:t>     </a:t>
            </a:r>
            <a:r>
              <a:rPr lang="en-US" dirty="0" err="1" smtClean="0"/>
              <a:t>Các</a:t>
            </a:r>
            <a:r>
              <a:rPr lang="en-US" dirty="0" smtClean="0"/>
              <a:t> </a:t>
            </a:r>
            <a:r>
              <a:rPr lang="en-US" dirty="0" err="1" smtClean="0"/>
              <a:t>hoạt</a:t>
            </a:r>
            <a:r>
              <a:rPr lang="en-US" dirty="0" smtClean="0"/>
              <a:t> </a:t>
            </a:r>
            <a:r>
              <a:rPr lang="en-US" dirty="0" err="1" smtClean="0"/>
              <a:t>động</a:t>
            </a:r>
            <a:r>
              <a:rPr lang="en-US" dirty="0" smtClean="0"/>
              <a:t> </a:t>
            </a:r>
            <a:r>
              <a:rPr lang="en-US" dirty="0" err="1" smtClean="0"/>
              <a:t>của</a:t>
            </a:r>
            <a:r>
              <a:rPr lang="en-US" dirty="0" smtClean="0"/>
              <a:t> </a:t>
            </a:r>
            <a:r>
              <a:rPr lang="en-US" dirty="0" err="1" smtClean="0"/>
              <a:t>tiến</a:t>
            </a:r>
            <a:r>
              <a:rPr lang="en-US" dirty="0" smtClean="0"/>
              <a:t> </a:t>
            </a:r>
            <a:r>
              <a:rPr lang="en-US" dirty="0" err="1" smtClean="0"/>
              <a:t>trình</a:t>
            </a:r>
            <a:r>
              <a:rPr lang="en-US" dirty="0" smtClean="0"/>
              <a:t> </a:t>
            </a:r>
            <a:r>
              <a:rPr lang="en-US" dirty="0" err="1" smtClean="0"/>
              <a:t>sư</a:t>
            </a:r>
            <a:r>
              <a:rPr lang="en-US" dirty="0" smtClean="0"/>
              <a:t> </a:t>
            </a:r>
            <a:r>
              <a:rPr lang="en-US" dirty="0" err="1" smtClean="0"/>
              <a:t>phạm</a:t>
            </a:r>
            <a:endParaRPr lang="en-US" dirty="0" smtClean="0"/>
          </a:p>
          <a:p>
            <a:pPr>
              <a:buNone/>
            </a:pPr>
            <a:r>
              <a:rPr lang="en-US" dirty="0" smtClean="0"/>
              <a:t>2. </a:t>
            </a:r>
            <a:r>
              <a:rPr lang="vi-VN" dirty="0" smtClean="0"/>
              <a:t>Xác định chuẩn kiến thức, kỹ năng, thái độ</a:t>
            </a:r>
            <a:endParaRPr lang="en-US" dirty="0" smtClean="0"/>
          </a:p>
          <a:p>
            <a:pPr>
              <a:buNone/>
            </a:pPr>
            <a:r>
              <a:rPr lang="en-US" dirty="0" smtClean="0"/>
              <a:t>3. </a:t>
            </a:r>
            <a:r>
              <a:rPr lang="vi-VN" dirty="0" smtClean="0"/>
              <a:t>Xây dựng bảng mô tả các mức độ yêu cầu cần đạt cho mỗi loại câu hỏi/bài tập trong chủ đề</a:t>
            </a:r>
            <a:endParaRPr lang="en-US" dirty="0" smtClean="0"/>
          </a:p>
          <a:p>
            <a:pPr>
              <a:buNone/>
            </a:pPr>
            <a:r>
              <a:rPr lang="en-US" dirty="0" smtClean="0"/>
              <a:t>4. </a:t>
            </a:r>
            <a:r>
              <a:rPr lang="vi-VN" dirty="0" smtClean="0"/>
              <a:t> Xác định năng lực hướng tới</a:t>
            </a:r>
            <a:endParaRPr lang="en-US" dirty="0" smtClean="0"/>
          </a:p>
          <a:p>
            <a:pPr marL="514350" indent="-514350">
              <a:buNone/>
            </a:pPr>
            <a:endParaRPr lang="en-US" dirty="0" smtClean="0"/>
          </a:p>
          <a:p>
            <a:pPr marL="514350" indent="-514350">
              <a:buNone/>
            </a:pPr>
            <a:endParaRPr lang="en-US" dirty="0"/>
          </a:p>
        </p:txBody>
      </p:sp>
      <p:sp>
        <p:nvSpPr>
          <p:cNvPr id="4" name="Slide Number Placeholder 3"/>
          <p:cNvSpPr>
            <a:spLocks noGrp="1"/>
          </p:cNvSpPr>
          <p:nvPr>
            <p:ph type="sldNum" sz="quarter" idx="12"/>
          </p:nvPr>
        </p:nvSpPr>
        <p:spPr/>
        <p:txBody>
          <a:bodyPr/>
          <a:lstStyle/>
          <a:p>
            <a:fld id="{59015CCD-C639-4333-A91C-D014D59ED9CA}" type="slidenum">
              <a:rPr lang="en-US" smtClean="0"/>
              <a:pPr/>
              <a:t>26</a:t>
            </a:fld>
            <a:endParaRPr lang="en-US"/>
          </a:p>
        </p:txBody>
      </p:sp>
    </p:spTree>
    <p:extLst>
      <p:ext uri="{BB962C8B-B14F-4D97-AF65-F5344CB8AC3E}">
        <p14:creationId xmlns:p14="http://schemas.microsoft.com/office/powerpoint/2010/main" xmlns="" val="241114359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ext Box 8"/>
          <p:cNvSpPr txBox="1">
            <a:spLocks noChangeArrowheads="1"/>
          </p:cNvSpPr>
          <p:nvPr/>
        </p:nvSpPr>
        <p:spPr bwMode="auto">
          <a:xfrm>
            <a:off x="381000" y="3886200"/>
            <a:ext cx="4038600" cy="519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endParaRPr lang="vi-VN" sz="2800" b="1" i="1">
              <a:solidFill>
                <a:schemeClr val="accent2"/>
              </a:solidFill>
            </a:endParaRPr>
          </a:p>
        </p:txBody>
      </p:sp>
      <p:sp>
        <p:nvSpPr>
          <p:cNvPr id="13316" name="Text Box 12"/>
          <p:cNvSpPr txBox="1">
            <a:spLocks noChangeArrowheads="1"/>
          </p:cNvSpPr>
          <p:nvPr/>
        </p:nvSpPr>
        <p:spPr bwMode="auto">
          <a:xfrm>
            <a:off x="2786050" y="2357430"/>
            <a:ext cx="4495800" cy="5794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sz="3200" b="1" i="1">
                <a:solidFill>
                  <a:srgbClr val="990000"/>
                </a:solidFill>
              </a:rPr>
              <a:t>Trân trọng cảm ơn!</a:t>
            </a:r>
          </a:p>
        </p:txBody>
      </p:sp>
    </p:spTree>
    <p:extLst>
      <p:ext uri="{BB962C8B-B14F-4D97-AF65-F5344CB8AC3E}">
        <p14:creationId xmlns:p14="http://schemas.microsoft.com/office/powerpoint/2010/main" xmlns="" val="2552337955"/>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0" y="260350"/>
            <a:ext cx="9144000" cy="706438"/>
          </a:xfrm>
        </p:spPr>
        <p:txBody>
          <a:bodyPr/>
          <a:lstStyle/>
          <a:p>
            <a:pPr eaLnBrk="1" hangingPunct="1"/>
            <a:r>
              <a:rPr lang="en-US" sz="4000" b="1" dirty="0" smtClean="0">
                <a:solidFill>
                  <a:srgbClr val="990033"/>
                </a:solidFill>
              </a:rPr>
              <a:t>1. KTĐG </a:t>
            </a:r>
            <a:r>
              <a:rPr lang="en-US" sz="4000" b="1" dirty="0" err="1" smtClean="0">
                <a:solidFill>
                  <a:srgbClr val="990033"/>
                </a:solidFill>
              </a:rPr>
              <a:t>định</a:t>
            </a:r>
            <a:r>
              <a:rPr lang="en-US" sz="4000" b="1" dirty="0" smtClean="0">
                <a:solidFill>
                  <a:srgbClr val="990033"/>
                </a:solidFill>
              </a:rPr>
              <a:t> </a:t>
            </a:r>
            <a:r>
              <a:rPr lang="en-US" sz="4000" b="1" dirty="0" err="1" smtClean="0">
                <a:solidFill>
                  <a:srgbClr val="990033"/>
                </a:solidFill>
              </a:rPr>
              <a:t>hướng</a:t>
            </a:r>
            <a:r>
              <a:rPr lang="en-US" sz="4000" b="1" dirty="0" smtClean="0">
                <a:solidFill>
                  <a:srgbClr val="990033"/>
                </a:solidFill>
              </a:rPr>
              <a:t> </a:t>
            </a:r>
            <a:r>
              <a:rPr lang="en-US" sz="4000" b="1" dirty="0" err="1" smtClean="0">
                <a:solidFill>
                  <a:srgbClr val="990033"/>
                </a:solidFill>
              </a:rPr>
              <a:t>phát</a:t>
            </a:r>
            <a:r>
              <a:rPr lang="en-US" sz="4000" b="1" dirty="0" smtClean="0">
                <a:solidFill>
                  <a:srgbClr val="990033"/>
                </a:solidFill>
              </a:rPr>
              <a:t> </a:t>
            </a:r>
            <a:r>
              <a:rPr lang="en-US" sz="4000" b="1" dirty="0" err="1" smtClean="0">
                <a:solidFill>
                  <a:srgbClr val="990033"/>
                </a:solidFill>
              </a:rPr>
              <a:t>triển</a:t>
            </a:r>
            <a:r>
              <a:rPr lang="en-US" sz="4000" b="1" dirty="0" smtClean="0">
                <a:solidFill>
                  <a:srgbClr val="990033"/>
                </a:solidFill>
              </a:rPr>
              <a:t> </a:t>
            </a:r>
            <a:r>
              <a:rPr lang="en-US" sz="4000" b="1" dirty="0" err="1" smtClean="0">
                <a:solidFill>
                  <a:srgbClr val="990033"/>
                </a:solidFill>
              </a:rPr>
              <a:t>năng</a:t>
            </a:r>
            <a:r>
              <a:rPr lang="en-US" sz="4000" b="1" dirty="0" smtClean="0">
                <a:solidFill>
                  <a:srgbClr val="990033"/>
                </a:solidFill>
              </a:rPr>
              <a:t> </a:t>
            </a:r>
            <a:r>
              <a:rPr lang="en-US" sz="4000" b="1" dirty="0" err="1" smtClean="0">
                <a:solidFill>
                  <a:srgbClr val="990033"/>
                </a:solidFill>
              </a:rPr>
              <a:t>lực</a:t>
            </a:r>
            <a:endParaRPr lang="vi-VN" sz="4000" b="1" dirty="0" smtClean="0">
              <a:solidFill>
                <a:srgbClr val="990033"/>
              </a:solidFill>
            </a:endParaRPr>
          </a:p>
        </p:txBody>
      </p:sp>
      <p:sp>
        <p:nvSpPr>
          <p:cNvPr id="22531" name="Rectangle 3"/>
          <p:cNvSpPr>
            <a:spLocks noGrp="1" noChangeArrowheads="1"/>
          </p:cNvSpPr>
          <p:nvPr>
            <p:ph type="body" idx="1"/>
          </p:nvPr>
        </p:nvSpPr>
        <p:spPr>
          <a:xfrm>
            <a:off x="250825" y="1341438"/>
            <a:ext cx="8686800" cy="4884737"/>
          </a:xfrm>
        </p:spPr>
        <p:txBody>
          <a:bodyPr/>
          <a:lstStyle/>
          <a:p>
            <a:pPr algn="ctr" eaLnBrk="1" hangingPunct="1">
              <a:buFontTx/>
              <a:buNone/>
            </a:pPr>
            <a:r>
              <a:rPr lang="en-US" sz="3600" dirty="0" err="1" smtClean="0">
                <a:solidFill>
                  <a:srgbClr val="0000FF"/>
                </a:solidFill>
              </a:rPr>
              <a:t>Căn</a:t>
            </a:r>
            <a:r>
              <a:rPr lang="en-US" sz="3600" dirty="0" smtClean="0">
                <a:solidFill>
                  <a:srgbClr val="0000FF"/>
                </a:solidFill>
              </a:rPr>
              <a:t> </a:t>
            </a:r>
            <a:r>
              <a:rPr lang="en-US" sz="3600" dirty="0" err="1" smtClean="0">
                <a:solidFill>
                  <a:srgbClr val="0000FF"/>
                </a:solidFill>
              </a:rPr>
              <a:t>cứ</a:t>
            </a:r>
            <a:r>
              <a:rPr lang="en-US" sz="3600" dirty="0" smtClean="0">
                <a:solidFill>
                  <a:srgbClr val="0000FF"/>
                </a:solidFill>
              </a:rPr>
              <a:t> </a:t>
            </a:r>
            <a:r>
              <a:rPr lang="en-US" sz="3600" dirty="0" err="1" smtClean="0">
                <a:solidFill>
                  <a:srgbClr val="0000FF"/>
                </a:solidFill>
              </a:rPr>
              <a:t>để</a:t>
            </a:r>
            <a:r>
              <a:rPr lang="en-US" sz="3600" dirty="0" smtClean="0">
                <a:solidFill>
                  <a:srgbClr val="0000FF"/>
                </a:solidFill>
              </a:rPr>
              <a:t> KTĐG</a:t>
            </a:r>
            <a:r>
              <a:rPr lang="vi-VN" dirty="0" smtClean="0">
                <a:solidFill>
                  <a:srgbClr val="0000FF"/>
                </a:solidFill>
              </a:rPr>
              <a:t> </a:t>
            </a:r>
            <a:endParaRPr lang="en-US" dirty="0" smtClean="0">
              <a:solidFill>
                <a:srgbClr val="0000FF"/>
              </a:solidFill>
            </a:endParaRPr>
          </a:p>
          <a:p>
            <a:pPr eaLnBrk="1" hangingPunct="1"/>
            <a:r>
              <a:rPr lang="en-US" dirty="0" smtClean="0">
                <a:solidFill>
                  <a:srgbClr val="0000FF"/>
                </a:solidFill>
              </a:rPr>
              <a:t>CTGDPT </a:t>
            </a:r>
            <a:r>
              <a:rPr lang="en-US" dirty="0" err="1" smtClean="0">
                <a:solidFill>
                  <a:srgbClr val="0000FF"/>
                </a:solidFill>
              </a:rPr>
              <a:t>môn</a:t>
            </a:r>
            <a:r>
              <a:rPr lang="en-US" dirty="0" smtClean="0">
                <a:solidFill>
                  <a:srgbClr val="0000FF"/>
                </a:solidFill>
              </a:rPr>
              <a:t> tin </a:t>
            </a:r>
            <a:r>
              <a:rPr lang="en-US" dirty="0" err="1" smtClean="0">
                <a:solidFill>
                  <a:srgbClr val="0000FF"/>
                </a:solidFill>
              </a:rPr>
              <a:t>học</a:t>
            </a:r>
            <a:r>
              <a:rPr lang="en-US" dirty="0" smtClean="0">
                <a:solidFill>
                  <a:srgbClr val="0000FF"/>
                </a:solidFill>
              </a:rPr>
              <a:t> (</a:t>
            </a:r>
            <a:r>
              <a:rPr lang="en-US" i="1" dirty="0" err="1" smtClean="0">
                <a:solidFill>
                  <a:srgbClr val="0000FF"/>
                </a:solidFill>
              </a:rPr>
              <a:t>chuẩn</a:t>
            </a:r>
            <a:r>
              <a:rPr lang="en-US" i="1" dirty="0" smtClean="0">
                <a:solidFill>
                  <a:srgbClr val="0000FF"/>
                </a:solidFill>
              </a:rPr>
              <a:t> KTKN</a:t>
            </a:r>
            <a:r>
              <a:rPr lang="en-US" dirty="0" smtClean="0">
                <a:solidFill>
                  <a:srgbClr val="0000FF"/>
                </a:solidFill>
              </a:rPr>
              <a:t>)</a:t>
            </a:r>
          </a:p>
          <a:p>
            <a:pPr eaLnBrk="1" hangingPunct="1"/>
            <a:r>
              <a:rPr lang="en-US" dirty="0" err="1" smtClean="0">
                <a:solidFill>
                  <a:srgbClr val="0000FF"/>
                </a:solidFill>
              </a:rPr>
              <a:t>Nội</a:t>
            </a:r>
            <a:r>
              <a:rPr lang="en-US" dirty="0" smtClean="0">
                <a:solidFill>
                  <a:srgbClr val="0000FF"/>
                </a:solidFill>
              </a:rPr>
              <a:t> dung </a:t>
            </a:r>
            <a:r>
              <a:rPr lang="en-US" dirty="0" err="1" smtClean="0">
                <a:solidFill>
                  <a:srgbClr val="0000FF"/>
                </a:solidFill>
              </a:rPr>
              <a:t>dạy</a:t>
            </a:r>
            <a:r>
              <a:rPr lang="en-US" dirty="0" smtClean="0">
                <a:solidFill>
                  <a:srgbClr val="0000FF"/>
                </a:solidFill>
              </a:rPr>
              <a:t> </a:t>
            </a:r>
            <a:r>
              <a:rPr lang="en-US" dirty="0" err="1" smtClean="0">
                <a:solidFill>
                  <a:srgbClr val="0000FF"/>
                </a:solidFill>
              </a:rPr>
              <a:t>học</a:t>
            </a:r>
            <a:r>
              <a:rPr lang="en-US" dirty="0" smtClean="0">
                <a:solidFill>
                  <a:srgbClr val="0000FF"/>
                </a:solidFill>
              </a:rPr>
              <a:t> (SGK-</a:t>
            </a:r>
            <a:r>
              <a:rPr lang="vi-VN" i="1" dirty="0" smtClean="0">
                <a:solidFill>
                  <a:srgbClr val="0000FF"/>
                </a:solidFill>
              </a:rPr>
              <a:t>dạy cái gì kiểm tra cái đó</a:t>
            </a:r>
            <a:r>
              <a:rPr lang="vi-VN" dirty="0" smtClean="0">
                <a:solidFill>
                  <a:srgbClr val="0000FF"/>
                </a:solidFill>
              </a:rPr>
              <a:t> </a:t>
            </a:r>
            <a:r>
              <a:rPr lang="en-US" dirty="0" smtClean="0">
                <a:solidFill>
                  <a:srgbClr val="0000FF"/>
                </a:solidFill>
              </a:rPr>
              <a:t>)</a:t>
            </a:r>
          </a:p>
          <a:p>
            <a:pPr eaLnBrk="1" hangingPunct="1"/>
            <a:r>
              <a:rPr lang="vi-VN" dirty="0" smtClean="0">
                <a:solidFill>
                  <a:srgbClr val="0000FF"/>
                </a:solidFill>
              </a:rPr>
              <a:t>Điều kiện thực tế (</a:t>
            </a:r>
            <a:r>
              <a:rPr lang="vi-VN" i="1" dirty="0" smtClean="0">
                <a:solidFill>
                  <a:srgbClr val="0000FF"/>
                </a:solidFill>
              </a:rPr>
              <a:t>Phù hợp thực tế dạy học</a:t>
            </a:r>
            <a:r>
              <a:rPr lang="vi-VN" dirty="0" smtClean="0">
                <a:solidFill>
                  <a:srgbClr val="0000FF"/>
                </a:solidFill>
              </a:rPr>
              <a:t>) </a:t>
            </a:r>
          </a:p>
          <a:p>
            <a:pPr eaLnBrk="1" hangingPunct="1"/>
            <a:r>
              <a:rPr lang="en-US" dirty="0" err="1" smtClean="0">
                <a:solidFill>
                  <a:srgbClr val="0000FF"/>
                </a:solidFill>
              </a:rPr>
              <a:t>Và</a:t>
            </a:r>
            <a:r>
              <a:rPr lang="en-US" dirty="0" smtClean="0">
                <a:solidFill>
                  <a:srgbClr val="0000FF"/>
                </a:solidFill>
              </a:rPr>
              <a:t> </a:t>
            </a:r>
            <a:r>
              <a:rPr lang="en-US" dirty="0" err="1" smtClean="0">
                <a:solidFill>
                  <a:srgbClr val="0000FF"/>
                </a:solidFill>
              </a:rPr>
              <a:t>định</a:t>
            </a:r>
            <a:r>
              <a:rPr lang="en-US" dirty="0" smtClean="0">
                <a:solidFill>
                  <a:srgbClr val="0000FF"/>
                </a:solidFill>
              </a:rPr>
              <a:t> </a:t>
            </a:r>
            <a:r>
              <a:rPr lang="en-US" dirty="0" err="1" smtClean="0">
                <a:solidFill>
                  <a:srgbClr val="0000FF"/>
                </a:solidFill>
              </a:rPr>
              <a:t>hướng</a:t>
            </a:r>
            <a:r>
              <a:rPr lang="en-US" dirty="0" smtClean="0">
                <a:solidFill>
                  <a:srgbClr val="0000FF"/>
                </a:solidFill>
              </a:rPr>
              <a:t> </a:t>
            </a:r>
            <a:r>
              <a:rPr lang="en-US" dirty="0" err="1" smtClean="0">
                <a:solidFill>
                  <a:srgbClr val="0000FF"/>
                </a:solidFill>
              </a:rPr>
              <a:t>dạy</a:t>
            </a:r>
            <a:r>
              <a:rPr lang="en-US" dirty="0" smtClean="0">
                <a:solidFill>
                  <a:srgbClr val="0000FF"/>
                </a:solidFill>
              </a:rPr>
              <a:t> </a:t>
            </a:r>
            <a:r>
              <a:rPr lang="en-US" dirty="0" err="1" smtClean="0">
                <a:solidFill>
                  <a:srgbClr val="0000FF"/>
                </a:solidFill>
              </a:rPr>
              <a:t>học</a:t>
            </a:r>
            <a:r>
              <a:rPr lang="en-US" dirty="0" smtClean="0">
                <a:solidFill>
                  <a:srgbClr val="0000FF"/>
                </a:solidFill>
              </a:rPr>
              <a:t> </a:t>
            </a:r>
            <a:r>
              <a:rPr lang="en-US" dirty="0" err="1" smtClean="0">
                <a:solidFill>
                  <a:srgbClr val="0000FF"/>
                </a:solidFill>
              </a:rPr>
              <a:t>phát</a:t>
            </a:r>
            <a:r>
              <a:rPr lang="en-US" dirty="0" smtClean="0">
                <a:solidFill>
                  <a:srgbClr val="0000FF"/>
                </a:solidFill>
              </a:rPr>
              <a:t> </a:t>
            </a:r>
            <a:r>
              <a:rPr lang="en-US" dirty="0" err="1" smtClean="0">
                <a:solidFill>
                  <a:srgbClr val="0000FF"/>
                </a:solidFill>
              </a:rPr>
              <a:t>triển</a:t>
            </a:r>
            <a:r>
              <a:rPr lang="en-US" dirty="0" smtClean="0">
                <a:solidFill>
                  <a:srgbClr val="0000FF"/>
                </a:solidFill>
              </a:rPr>
              <a:t> </a:t>
            </a:r>
            <a:r>
              <a:rPr lang="en-US" dirty="0" err="1" smtClean="0">
                <a:solidFill>
                  <a:srgbClr val="0000FF"/>
                </a:solidFill>
              </a:rPr>
              <a:t>năng</a:t>
            </a:r>
            <a:r>
              <a:rPr lang="en-US" dirty="0" smtClean="0">
                <a:solidFill>
                  <a:srgbClr val="0000FF"/>
                </a:solidFill>
              </a:rPr>
              <a:t> </a:t>
            </a:r>
            <a:r>
              <a:rPr lang="en-US" dirty="0" err="1" smtClean="0">
                <a:solidFill>
                  <a:srgbClr val="0000FF"/>
                </a:solidFill>
              </a:rPr>
              <a:t>lực</a:t>
            </a:r>
            <a:r>
              <a:rPr lang="en-US" dirty="0" smtClean="0">
                <a:solidFill>
                  <a:srgbClr val="0000FF"/>
                </a:solidFill>
              </a:rPr>
              <a:t> (</a:t>
            </a:r>
            <a:r>
              <a:rPr lang="en-US" i="1" dirty="0" err="1" smtClean="0">
                <a:solidFill>
                  <a:srgbClr val="0000FF"/>
                </a:solidFill>
              </a:rPr>
              <a:t>vận</a:t>
            </a:r>
            <a:r>
              <a:rPr lang="en-US" i="1" dirty="0" smtClean="0">
                <a:solidFill>
                  <a:srgbClr val="0000FF"/>
                </a:solidFill>
              </a:rPr>
              <a:t> </a:t>
            </a:r>
            <a:r>
              <a:rPr lang="en-US" i="1" dirty="0" err="1" smtClean="0">
                <a:solidFill>
                  <a:srgbClr val="0000FF"/>
                </a:solidFill>
              </a:rPr>
              <a:t>dụng</a:t>
            </a:r>
            <a:r>
              <a:rPr lang="en-US" i="1" dirty="0" smtClean="0">
                <a:solidFill>
                  <a:srgbClr val="0000FF"/>
                </a:solidFill>
              </a:rPr>
              <a:t> </a:t>
            </a:r>
            <a:r>
              <a:rPr lang="en-US" i="1" dirty="0" err="1" smtClean="0">
                <a:solidFill>
                  <a:srgbClr val="0000FF"/>
                </a:solidFill>
              </a:rPr>
              <a:t>giải</a:t>
            </a:r>
            <a:r>
              <a:rPr lang="en-US" i="1" dirty="0" smtClean="0">
                <a:solidFill>
                  <a:srgbClr val="0000FF"/>
                </a:solidFill>
              </a:rPr>
              <a:t> </a:t>
            </a:r>
            <a:r>
              <a:rPr lang="en-US" i="1" dirty="0" err="1" smtClean="0">
                <a:solidFill>
                  <a:srgbClr val="0000FF"/>
                </a:solidFill>
              </a:rPr>
              <a:t>quyết</a:t>
            </a:r>
            <a:r>
              <a:rPr lang="en-US" i="1" dirty="0" smtClean="0">
                <a:solidFill>
                  <a:srgbClr val="0000FF"/>
                </a:solidFill>
              </a:rPr>
              <a:t> </a:t>
            </a:r>
            <a:r>
              <a:rPr lang="en-US" i="1" dirty="0" err="1" smtClean="0">
                <a:solidFill>
                  <a:srgbClr val="0000FF"/>
                </a:solidFill>
              </a:rPr>
              <a:t>tình</a:t>
            </a:r>
            <a:r>
              <a:rPr lang="en-US" i="1" dirty="0" smtClean="0">
                <a:solidFill>
                  <a:srgbClr val="0000FF"/>
                </a:solidFill>
              </a:rPr>
              <a:t> </a:t>
            </a:r>
            <a:r>
              <a:rPr lang="en-US" i="1" dirty="0" err="1" smtClean="0">
                <a:solidFill>
                  <a:srgbClr val="0000FF"/>
                </a:solidFill>
              </a:rPr>
              <a:t>huống</a:t>
            </a:r>
            <a:r>
              <a:rPr lang="en-US" i="1" dirty="0" smtClean="0">
                <a:solidFill>
                  <a:srgbClr val="0000FF"/>
                </a:solidFill>
              </a:rPr>
              <a:t> </a:t>
            </a:r>
            <a:r>
              <a:rPr lang="en-US" i="1" dirty="0" err="1" smtClean="0">
                <a:solidFill>
                  <a:srgbClr val="0000FF"/>
                </a:solidFill>
              </a:rPr>
              <a:t>thực</a:t>
            </a:r>
            <a:r>
              <a:rPr lang="en-US" i="1" dirty="0" smtClean="0">
                <a:solidFill>
                  <a:srgbClr val="0000FF"/>
                </a:solidFill>
              </a:rPr>
              <a:t> </a:t>
            </a:r>
            <a:r>
              <a:rPr lang="en-US" i="1" dirty="0" err="1" smtClean="0">
                <a:solidFill>
                  <a:srgbClr val="0000FF"/>
                </a:solidFill>
              </a:rPr>
              <a:t>tiễn</a:t>
            </a:r>
            <a:r>
              <a:rPr lang="en-US" dirty="0" smtClean="0">
                <a:solidFill>
                  <a:srgbClr val="0000FF"/>
                </a:solidFill>
              </a:rPr>
              <a:t>)</a:t>
            </a:r>
            <a:endParaRPr lang="vi-VN" dirty="0" smtClean="0">
              <a:solidFill>
                <a:srgbClr val="0000FF"/>
              </a:solidFill>
            </a:endParaRPr>
          </a:p>
        </p:txBody>
      </p:sp>
    </p:spTree>
    <p:extLst>
      <p:ext uri="{BB962C8B-B14F-4D97-AF65-F5344CB8AC3E}">
        <p14:creationId xmlns:p14="http://schemas.microsoft.com/office/powerpoint/2010/main" xmlns="" val="36633318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74638"/>
            <a:ext cx="8229600" cy="706437"/>
          </a:xfrm>
        </p:spPr>
        <p:txBody>
          <a:bodyPr>
            <a:normAutofit fontScale="90000"/>
          </a:bodyPr>
          <a:lstStyle/>
          <a:p>
            <a:pPr eaLnBrk="1" hangingPunct="1"/>
            <a:r>
              <a:rPr lang="en-US" sz="4000" smtClean="0">
                <a:solidFill>
                  <a:srgbClr val="990033"/>
                </a:solidFill>
              </a:rPr>
              <a:t>Biên soạn câu hỏi/bài tập theo định hướng năng lực, gắn với thực tiễn </a:t>
            </a:r>
            <a:endParaRPr lang="vi-VN" sz="4000" smtClean="0">
              <a:solidFill>
                <a:srgbClr val="990033"/>
              </a:solidFill>
            </a:endParaRPr>
          </a:p>
        </p:txBody>
      </p:sp>
      <p:sp>
        <p:nvSpPr>
          <p:cNvPr id="24579" name="Rectangle 3"/>
          <p:cNvSpPr>
            <a:spLocks noGrp="1" noChangeArrowheads="1"/>
          </p:cNvSpPr>
          <p:nvPr>
            <p:ph type="body" idx="1"/>
          </p:nvPr>
        </p:nvSpPr>
        <p:spPr>
          <a:xfrm>
            <a:off x="95250" y="1484313"/>
            <a:ext cx="8893175" cy="5373687"/>
          </a:xfrm>
        </p:spPr>
        <p:txBody>
          <a:bodyPr/>
          <a:lstStyle/>
          <a:p>
            <a:pPr algn="ctr" eaLnBrk="1" hangingPunct="1">
              <a:buFontTx/>
              <a:buNone/>
            </a:pPr>
            <a:r>
              <a:rPr lang="en-US" sz="3000" smtClean="0">
                <a:solidFill>
                  <a:srgbClr val="0000FF"/>
                </a:solidFill>
              </a:rPr>
              <a:t>Quy trình biên soạn câu hỏi/bài tập</a:t>
            </a:r>
            <a:r>
              <a:rPr lang="vi-VN" sz="3000" smtClean="0">
                <a:solidFill>
                  <a:srgbClr val="0000FF"/>
                </a:solidFill>
              </a:rPr>
              <a:t> </a:t>
            </a:r>
            <a:endParaRPr lang="en-US" sz="3000" smtClean="0">
              <a:solidFill>
                <a:srgbClr val="0000FF"/>
              </a:solidFill>
            </a:endParaRPr>
          </a:p>
          <a:p>
            <a:pPr eaLnBrk="1" hangingPunct="1"/>
            <a:r>
              <a:rPr lang="vi-VN" sz="3000" smtClean="0">
                <a:solidFill>
                  <a:srgbClr val="0000FF"/>
                </a:solidFill>
              </a:rPr>
              <a:t>Bước 1: Xác định chủ đề/nội dung cần KTĐG</a:t>
            </a:r>
          </a:p>
          <a:p>
            <a:pPr eaLnBrk="1" hangingPunct="1"/>
            <a:r>
              <a:rPr lang="vi-VN" sz="3000" smtClean="0">
                <a:solidFill>
                  <a:srgbClr val="0000FF"/>
                </a:solidFill>
              </a:rPr>
              <a:t>Bước 2: Xác định chuẩn </a:t>
            </a:r>
            <a:r>
              <a:rPr lang="en-US" sz="3000" smtClean="0">
                <a:solidFill>
                  <a:srgbClr val="0000FF"/>
                </a:solidFill>
              </a:rPr>
              <a:t>KTKN</a:t>
            </a:r>
            <a:r>
              <a:rPr lang="vi-VN" sz="3000" smtClean="0">
                <a:solidFill>
                  <a:srgbClr val="0000FF"/>
                </a:solidFill>
              </a:rPr>
              <a:t>, thái độ</a:t>
            </a:r>
          </a:p>
          <a:p>
            <a:pPr eaLnBrk="1" hangingPunct="1"/>
            <a:r>
              <a:rPr lang="vi-VN" sz="3000" smtClean="0">
                <a:solidFill>
                  <a:srgbClr val="0000FF"/>
                </a:solidFill>
              </a:rPr>
              <a:t>Bước 3: Xây dựng bảng mô tả các mức độ yêu cầu cần đạt cho mỗi loại câu hỏi/bài tập trong chủ đề</a:t>
            </a:r>
          </a:p>
          <a:p>
            <a:pPr eaLnBrk="1" hangingPunct="1"/>
            <a:r>
              <a:rPr lang="en-US" sz="3000" smtClean="0">
                <a:solidFill>
                  <a:srgbClr val="0000FF"/>
                </a:solidFill>
              </a:rPr>
              <a:t>Bước 4: Xác định </a:t>
            </a:r>
            <a:r>
              <a:rPr lang="vi-VN" sz="3000" smtClean="0">
                <a:solidFill>
                  <a:srgbClr val="0000FF"/>
                </a:solidFill>
              </a:rPr>
              <a:t>năng lực hướng tới</a:t>
            </a:r>
            <a:endParaRPr lang="en-US" sz="3000" smtClean="0">
              <a:solidFill>
                <a:srgbClr val="0000FF"/>
              </a:solidFill>
            </a:endParaRPr>
          </a:p>
          <a:p>
            <a:pPr eaLnBrk="1" hangingPunct="1"/>
            <a:r>
              <a:rPr lang="vi-VN" sz="3000" smtClean="0">
                <a:solidFill>
                  <a:srgbClr val="0000FF"/>
                </a:solidFill>
              </a:rPr>
              <a:t>Bước </a:t>
            </a:r>
            <a:r>
              <a:rPr lang="en-US" sz="3000" smtClean="0">
                <a:solidFill>
                  <a:srgbClr val="0000FF"/>
                </a:solidFill>
              </a:rPr>
              <a:t>5</a:t>
            </a:r>
            <a:r>
              <a:rPr lang="vi-VN" sz="3000" smtClean="0">
                <a:solidFill>
                  <a:srgbClr val="0000FF"/>
                </a:solidFill>
              </a:rPr>
              <a:t>: Xây dựng hệ thống câu hỏi/bài tập đánh giá theo các mức độ đã mô tả</a:t>
            </a:r>
          </a:p>
        </p:txBody>
      </p:sp>
    </p:spTree>
    <p:extLst>
      <p:ext uri="{BB962C8B-B14F-4D97-AF65-F5344CB8AC3E}">
        <p14:creationId xmlns:p14="http://schemas.microsoft.com/office/powerpoint/2010/main" xmlns="" val="28692581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8" name="Rectangle 2"/>
          <p:cNvSpPr>
            <a:spLocks noGrp="1" noChangeArrowheads="1"/>
          </p:cNvSpPr>
          <p:nvPr>
            <p:ph type="title"/>
          </p:nvPr>
        </p:nvSpPr>
        <p:spPr/>
        <p:txBody>
          <a:bodyPr>
            <a:normAutofit fontScale="90000"/>
          </a:bodyPr>
          <a:lstStyle/>
          <a:p>
            <a:pPr eaLnBrk="1" hangingPunct="1"/>
            <a:r>
              <a:rPr lang="vi-VN" sz="4000" smtClean="0">
                <a:solidFill>
                  <a:srgbClr val="990033"/>
                </a:solidFill>
              </a:rPr>
              <a:t>Dạy học định hướng phát triển năng lực học sinh</a:t>
            </a:r>
          </a:p>
        </p:txBody>
      </p:sp>
      <p:grpSp>
        <p:nvGrpSpPr>
          <p:cNvPr id="4109" name="Group 9"/>
          <p:cNvGrpSpPr>
            <a:grpSpLocks/>
          </p:cNvGrpSpPr>
          <p:nvPr/>
        </p:nvGrpSpPr>
        <p:grpSpPr bwMode="auto">
          <a:xfrm>
            <a:off x="1042988" y="1412875"/>
            <a:ext cx="6913562" cy="5111750"/>
            <a:chOff x="1020" y="346"/>
            <a:chExt cx="3288" cy="2538"/>
          </a:xfrm>
        </p:grpSpPr>
        <p:grpSp>
          <p:nvGrpSpPr>
            <p:cNvPr id="2" name="Diagram 10"/>
            <p:cNvGrpSpPr>
              <a:grpSpLocks/>
            </p:cNvGrpSpPr>
            <p:nvPr/>
          </p:nvGrpSpPr>
          <p:grpSpPr bwMode="auto">
            <a:xfrm>
              <a:off x="1020" y="346"/>
              <a:ext cx="3061" cy="2538"/>
              <a:chOff x="1020" y="346"/>
              <a:chExt cx="3061" cy="2538"/>
            </a:xfrm>
          </p:grpSpPr>
          <p:graphicFrame>
            <p:nvGraphicFramePr>
              <p:cNvPr id="5" name="Diagram 4"/>
              <p:cNvGraphicFramePr/>
              <p:nvPr/>
            </p:nvGraphicFramePr>
            <p:xfrm>
              <a:off x="1020" y="346"/>
              <a:ext cx="3061" cy="25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 Box 18"/>
              <p:cNvSpPr txBox="1">
                <a:spLocks noChangeArrowheads="1"/>
              </p:cNvSpPr>
              <p:nvPr/>
            </p:nvSpPr>
            <p:spPr bwMode="auto">
              <a:xfrm>
                <a:off x="2754" y="1666"/>
                <a:ext cx="454" cy="18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marL="0" marR="0" lvl="0" indent="0" algn="ctr" defTabSz="914400" rtl="0" eaLnBrk="1" fontAlgn="base" latinLnBrk="0" hangingPunct="1">
                  <a:lnSpc>
                    <a:spcPct val="100000"/>
                  </a:lnSpc>
                  <a:spcBef>
                    <a:spcPct val="5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Arial" charset="0"/>
                  </a:rPr>
                  <a:t>Thái độ</a:t>
                </a:r>
              </a:p>
            </p:txBody>
          </p:sp>
          <p:sp>
            <p:nvSpPr>
              <p:cNvPr id="4" name="Text Box 19"/>
              <p:cNvSpPr txBox="1">
                <a:spLocks noChangeArrowheads="1"/>
              </p:cNvSpPr>
              <p:nvPr/>
            </p:nvSpPr>
            <p:spPr bwMode="auto">
              <a:xfrm>
                <a:off x="1904" y="1661"/>
                <a:ext cx="432" cy="3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Arial" charset="0"/>
                  </a:rPr>
                  <a:t>Kiến thức</a:t>
                </a:r>
              </a:p>
            </p:txBody>
          </p:sp>
        </p:grpSp>
        <p:sp>
          <p:nvSpPr>
            <p:cNvPr id="4111" name="Text Box 20"/>
            <p:cNvSpPr txBox="1">
              <a:spLocks noChangeArrowheads="1"/>
            </p:cNvSpPr>
            <p:nvPr/>
          </p:nvSpPr>
          <p:spPr bwMode="auto">
            <a:xfrm>
              <a:off x="2426" y="845"/>
              <a:ext cx="386" cy="3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a:latin typeface="Times New Roman" pitchFamily="18" charset="0"/>
                </a:rPr>
                <a:t>Kĩ năng</a:t>
              </a:r>
            </a:p>
          </p:txBody>
        </p:sp>
        <p:sp>
          <p:nvSpPr>
            <p:cNvPr id="4112" name="AutoShape 21"/>
            <p:cNvSpPr>
              <a:spLocks/>
            </p:cNvSpPr>
            <p:nvPr/>
          </p:nvSpPr>
          <p:spPr bwMode="auto">
            <a:xfrm>
              <a:off x="3401" y="803"/>
              <a:ext cx="907" cy="318"/>
            </a:xfrm>
            <a:prstGeom prst="borderCallout1">
              <a:avLst>
                <a:gd name="adj1" fmla="val 22644"/>
                <a:gd name="adj2" fmla="val -5292"/>
                <a:gd name="adj3" fmla="val 259435"/>
                <a:gd name="adj4" fmla="val -94931"/>
              </a:avLst>
            </a:prstGeom>
            <a:solidFill>
              <a:srgbClr val="339966">
                <a:alpha val="27843"/>
              </a:srgbClr>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lgn="ctr"/>
              <a:r>
                <a:rPr lang="en-US" sz="2400">
                  <a:latin typeface="Times New Roman" pitchFamily="18" charset="0"/>
                </a:rPr>
                <a:t>Năng lực</a:t>
              </a:r>
            </a:p>
          </p:txBody>
        </p:sp>
      </p:grpSp>
    </p:spTree>
    <p:extLst>
      <p:ext uri="{BB962C8B-B14F-4D97-AF65-F5344CB8AC3E}">
        <p14:creationId xmlns:p14="http://schemas.microsoft.com/office/powerpoint/2010/main" xmlns="" val="25895946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a:t>
            </a:r>
            <a:r>
              <a:rPr lang="en-US" sz="3600" dirty="0" err="1" smtClean="0"/>
              <a:t>Năng</a:t>
            </a:r>
            <a:r>
              <a:rPr lang="en-US" sz="3600" dirty="0" smtClean="0"/>
              <a:t>  </a:t>
            </a:r>
            <a:r>
              <a:rPr lang="en-US" sz="3600" dirty="0" err="1" smtClean="0"/>
              <a:t>lực</a:t>
            </a:r>
            <a:r>
              <a:rPr lang="en-US" sz="3600" dirty="0" smtClean="0"/>
              <a:t>”: </a:t>
            </a:r>
            <a:r>
              <a:rPr lang="en-US" sz="3600" dirty="0" err="1" smtClean="0"/>
              <a:t>chính</a:t>
            </a:r>
            <a:r>
              <a:rPr lang="en-US" sz="3600" dirty="0" smtClean="0"/>
              <a:t> </a:t>
            </a:r>
            <a:r>
              <a:rPr lang="en-US" sz="3600" dirty="0" err="1" smtClean="0"/>
              <a:t>là</a:t>
            </a:r>
            <a:r>
              <a:rPr lang="en-US" sz="3600" dirty="0" smtClean="0"/>
              <a:t> </a:t>
            </a:r>
            <a:r>
              <a:rPr lang="en-US" sz="3600" dirty="0" err="1" smtClean="0"/>
              <a:t>khả</a:t>
            </a:r>
            <a:r>
              <a:rPr lang="en-US" sz="3600" dirty="0" smtClean="0"/>
              <a:t> </a:t>
            </a:r>
            <a:r>
              <a:rPr lang="en-US" sz="3600" dirty="0" err="1" smtClean="0"/>
              <a:t>năng</a:t>
            </a:r>
            <a:r>
              <a:rPr lang="en-US" sz="3600" dirty="0" smtClean="0"/>
              <a:t> </a:t>
            </a:r>
            <a:r>
              <a:rPr lang="en-US" sz="3600" dirty="0" err="1" smtClean="0"/>
              <a:t>vận</a:t>
            </a:r>
            <a:r>
              <a:rPr lang="en-US" sz="3600" dirty="0" smtClean="0"/>
              <a:t> </a:t>
            </a:r>
            <a:r>
              <a:rPr lang="en-US" sz="3600" dirty="0" err="1" smtClean="0"/>
              <a:t>dụng</a:t>
            </a:r>
            <a:r>
              <a:rPr lang="en-US" sz="3600" dirty="0" smtClean="0"/>
              <a:t> </a:t>
            </a:r>
            <a:r>
              <a:rPr lang="en-US" sz="3600" dirty="0" err="1" smtClean="0"/>
              <a:t>kiến</a:t>
            </a:r>
            <a:r>
              <a:rPr lang="en-US" sz="3600" dirty="0" smtClean="0"/>
              <a:t> </a:t>
            </a:r>
            <a:r>
              <a:rPr lang="en-US" sz="3600" dirty="0" err="1" smtClean="0"/>
              <a:t>thức</a:t>
            </a:r>
            <a:r>
              <a:rPr lang="en-US" sz="3600" dirty="0" smtClean="0"/>
              <a:t>, </a:t>
            </a:r>
            <a:r>
              <a:rPr lang="en-US" sz="3600" dirty="0" err="1" smtClean="0"/>
              <a:t>kĩ</a:t>
            </a:r>
            <a:r>
              <a:rPr lang="en-US" sz="3600" dirty="0" smtClean="0"/>
              <a:t> </a:t>
            </a:r>
            <a:r>
              <a:rPr lang="en-US" sz="3600" dirty="0" err="1" smtClean="0"/>
              <a:t>năng</a:t>
            </a:r>
            <a:r>
              <a:rPr lang="en-US" sz="3600" dirty="0" smtClean="0"/>
              <a:t> </a:t>
            </a:r>
            <a:r>
              <a:rPr lang="en-US" sz="3600" dirty="0" err="1" smtClean="0"/>
              <a:t>và</a:t>
            </a:r>
            <a:r>
              <a:rPr lang="en-US" sz="3600" dirty="0" smtClean="0"/>
              <a:t> </a:t>
            </a:r>
            <a:r>
              <a:rPr lang="en-US" sz="3600" dirty="0" err="1" smtClean="0"/>
              <a:t>thái</a:t>
            </a:r>
            <a:r>
              <a:rPr lang="en-US" sz="3600" dirty="0" smtClean="0"/>
              <a:t> </a:t>
            </a:r>
            <a:r>
              <a:rPr lang="en-US" sz="3600" dirty="0" err="1" smtClean="0"/>
              <a:t>độ</a:t>
            </a:r>
            <a:r>
              <a:rPr lang="en-US" sz="3600" dirty="0" smtClean="0"/>
              <a:t> </a:t>
            </a:r>
            <a:r>
              <a:rPr lang="en-US" sz="3600" dirty="0" err="1" smtClean="0"/>
              <a:t>để</a:t>
            </a:r>
            <a:r>
              <a:rPr lang="en-US" sz="3600" dirty="0" smtClean="0"/>
              <a:t> </a:t>
            </a:r>
            <a:r>
              <a:rPr lang="en-US" sz="3600" dirty="0" err="1" smtClean="0"/>
              <a:t>giải</a:t>
            </a:r>
            <a:r>
              <a:rPr lang="en-US" sz="3600" dirty="0" smtClean="0"/>
              <a:t> </a:t>
            </a:r>
            <a:r>
              <a:rPr lang="en-US" sz="3600" dirty="0" err="1" smtClean="0"/>
              <a:t>quyết</a:t>
            </a:r>
            <a:r>
              <a:rPr lang="en-US" sz="3600" dirty="0" smtClean="0"/>
              <a:t> </a:t>
            </a:r>
            <a:r>
              <a:rPr lang="en-US" sz="3600" dirty="0" err="1" smtClean="0"/>
              <a:t>một</a:t>
            </a:r>
            <a:r>
              <a:rPr lang="en-US" sz="3600" dirty="0" smtClean="0"/>
              <a:t> </a:t>
            </a:r>
            <a:r>
              <a:rPr lang="en-US" sz="3600" dirty="0" err="1" smtClean="0"/>
              <a:t>tình</a:t>
            </a:r>
            <a:r>
              <a:rPr lang="en-US" sz="3600" dirty="0" smtClean="0"/>
              <a:t> </a:t>
            </a:r>
            <a:r>
              <a:rPr lang="en-US" sz="3600" dirty="0" err="1" smtClean="0"/>
              <a:t>huống</a:t>
            </a:r>
            <a:r>
              <a:rPr lang="en-US" sz="3600" dirty="0" smtClean="0"/>
              <a:t> </a:t>
            </a:r>
            <a:r>
              <a:rPr lang="en-US" sz="3600" dirty="0" err="1" smtClean="0"/>
              <a:t>có</a:t>
            </a:r>
            <a:r>
              <a:rPr lang="en-US" sz="3600" dirty="0" smtClean="0"/>
              <a:t> </a:t>
            </a:r>
            <a:r>
              <a:rPr lang="en-US" sz="3600" dirty="0" err="1" smtClean="0"/>
              <a:t>thực</a:t>
            </a:r>
            <a:r>
              <a:rPr lang="en-US" sz="3600" dirty="0" smtClean="0"/>
              <a:t> </a:t>
            </a:r>
            <a:r>
              <a:rPr lang="en-US" sz="3600" dirty="0" err="1" smtClean="0"/>
              <a:t>trong</a:t>
            </a:r>
            <a:r>
              <a:rPr lang="en-US" sz="3600" dirty="0" smtClean="0"/>
              <a:t> </a:t>
            </a:r>
            <a:r>
              <a:rPr lang="en-US" sz="3600" dirty="0" err="1" smtClean="0"/>
              <a:t>cuộc</a:t>
            </a:r>
            <a:r>
              <a:rPr lang="en-US" sz="3600" dirty="0" smtClean="0"/>
              <a:t> </a:t>
            </a:r>
            <a:r>
              <a:rPr lang="en-US" sz="3600" dirty="0" err="1" smtClean="0"/>
              <a:t>sống</a:t>
            </a:r>
            <a:r>
              <a:rPr lang="en-US" sz="3600" dirty="0" smtClean="0"/>
              <a:t>.</a:t>
            </a:r>
            <a:br>
              <a:rPr lang="en-US" sz="3600" dirty="0" smtClean="0"/>
            </a:br>
            <a:endParaRPr lang="en-US" sz="3600" dirty="0"/>
          </a:p>
        </p:txBody>
      </p:sp>
      <p:sp>
        <p:nvSpPr>
          <p:cNvPr id="4" name="Slide Number Placeholder 3"/>
          <p:cNvSpPr>
            <a:spLocks noGrp="1"/>
          </p:cNvSpPr>
          <p:nvPr>
            <p:ph type="sldNum" sz="quarter" idx="12"/>
          </p:nvPr>
        </p:nvSpPr>
        <p:spPr/>
        <p:txBody>
          <a:bodyPr/>
          <a:lstStyle/>
          <a:p>
            <a:fld id="{59015CCD-C639-4333-A91C-D014D59ED9CA}" type="slidenum">
              <a:rPr lang="en-US" smtClean="0"/>
              <a:pPr/>
              <a:t>6</a:t>
            </a:fld>
            <a:endParaRPr lang="en-US"/>
          </a:p>
        </p:txBody>
      </p:sp>
    </p:spTree>
    <p:extLst>
      <p:ext uri="{BB962C8B-B14F-4D97-AF65-F5344CB8AC3E}">
        <p14:creationId xmlns:p14="http://schemas.microsoft.com/office/powerpoint/2010/main" xmlns="" val="13524351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800000"/>
                </a:solidFill>
                <a:latin typeface="Arial" pitchFamily="34" charset="0"/>
                <a:cs typeface="Arial" pitchFamily="34" charset="0"/>
              </a:rPr>
              <a:t>2. </a:t>
            </a:r>
            <a:r>
              <a:rPr lang="en-US" sz="3200" b="1" dirty="0" err="1" smtClean="0">
                <a:solidFill>
                  <a:srgbClr val="800000"/>
                </a:solidFill>
                <a:latin typeface="Arial" pitchFamily="34" charset="0"/>
                <a:cs typeface="Arial" pitchFamily="34" charset="0"/>
              </a:rPr>
              <a:t>Xác</a:t>
            </a:r>
            <a:r>
              <a:rPr lang="en-US" sz="3200" b="1" dirty="0" smtClean="0">
                <a:solidFill>
                  <a:srgbClr val="800000"/>
                </a:solidFill>
                <a:latin typeface="Arial" pitchFamily="34" charset="0"/>
                <a:cs typeface="Arial" pitchFamily="34" charset="0"/>
              </a:rPr>
              <a:t> </a:t>
            </a:r>
            <a:r>
              <a:rPr lang="en-US" sz="3200" b="1" dirty="0" err="1" smtClean="0">
                <a:solidFill>
                  <a:srgbClr val="800000"/>
                </a:solidFill>
                <a:latin typeface="Arial" pitchFamily="34" charset="0"/>
                <a:cs typeface="Arial" pitchFamily="34" charset="0"/>
              </a:rPr>
              <a:t>định</a:t>
            </a:r>
            <a:r>
              <a:rPr lang="en-US" sz="3200" b="1" dirty="0" smtClean="0">
                <a:solidFill>
                  <a:srgbClr val="800000"/>
                </a:solidFill>
                <a:latin typeface="Arial" pitchFamily="34" charset="0"/>
                <a:cs typeface="Arial" pitchFamily="34" charset="0"/>
              </a:rPr>
              <a:t> </a:t>
            </a:r>
            <a:r>
              <a:rPr lang="en-US" sz="3200" b="1" dirty="0" err="1" smtClean="0">
                <a:solidFill>
                  <a:srgbClr val="800000"/>
                </a:solidFill>
                <a:latin typeface="Arial" pitchFamily="34" charset="0"/>
                <a:cs typeface="Arial" pitchFamily="34" charset="0"/>
              </a:rPr>
              <a:t>các</a:t>
            </a:r>
            <a:r>
              <a:rPr lang="en-US" sz="3200" b="1" dirty="0" smtClean="0">
                <a:solidFill>
                  <a:srgbClr val="800000"/>
                </a:solidFill>
                <a:latin typeface="Arial" pitchFamily="34" charset="0"/>
                <a:cs typeface="Arial" pitchFamily="34" charset="0"/>
              </a:rPr>
              <a:t> </a:t>
            </a:r>
            <a:r>
              <a:rPr lang="en-US" sz="3200" b="1" dirty="0" err="1" smtClean="0">
                <a:solidFill>
                  <a:srgbClr val="800000"/>
                </a:solidFill>
                <a:latin typeface="Arial" pitchFamily="34" charset="0"/>
                <a:cs typeface="Arial" pitchFamily="34" charset="0"/>
              </a:rPr>
              <a:t>chuẩn</a:t>
            </a:r>
            <a:r>
              <a:rPr lang="en-US" sz="3200" b="1" dirty="0" smtClean="0">
                <a:solidFill>
                  <a:srgbClr val="800000"/>
                </a:solidFill>
                <a:latin typeface="Arial" pitchFamily="34" charset="0"/>
                <a:cs typeface="Arial" pitchFamily="34" charset="0"/>
              </a:rPr>
              <a:t> </a:t>
            </a:r>
            <a:r>
              <a:rPr lang="en-US" sz="3200" b="1" dirty="0" err="1" smtClean="0">
                <a:solidFill>
                  <a:srgbClr val="800000"/>
                </a:solidFill>
                <a:latin typeface="Arial" pitchFamily="34" charset="0"/>
                <a:cs typeface="Arial" pitchFamily="34" charset="0"/>
              </a:rPr>
              <a:t>theo</a:t>
            </a:r>
            <a:r>
              <a:rPr lang="en-US" sz="3200" b="1" dirty="0" smtClean="0">
                <a:solidFill>
                  <a:srgbClr val="800000"/>
                </a:solidFill>
                <a:latin typeface="Arial" pitchFamily="34" charset="0"/>
                <a:cs typeface="Arial" pitchFamily="34" charset="0"/>
              </a:rPr>
              <a:t> </a:t>
            </a:r>
            <a:r>
              <a:rPr lang="en-US" sz="3200" b="1" dirty="0" err="1" smtClean="0">
                <a:solidFill>
                  <a:srgbClr val="800000"/>
                </a:solidFill>
                <a:latin typeface="Arial" pitchFamily="34" charset="0"/>
                <a:cs typeface="Arial" pitchFamily="34" charset="0"/>
              </a:rPr>
              <a:t>định</a:t>
            </a:r>
            <a:r>
              <a:rPr lang="en-US" sz="3200" b="1" dirty="0" smtClean="0">
                <a:solidFill>
                  <a:srgbClr val="800000"/>
                </a:solidFill>
                <a:latin typeface="Arial" pitchFamily="34" charset="0"/>
                <a:cs typeface="Arial" pitchFamily="34" charset="0"/>
              </a:rPr>
              <a:t> </a:t>
            </a:r>
            <a:r>
              <a:rPr lang="en-US" sz="3200" b="1" dirty="0" err="1" smtClean="0">
                <a:solidFill>
                  <a:srgbClr val="800000"/>
                </a:solidFill>
                <a:latin typeface="Arial" pitchFamily="34" charset="0"/>
                <a:cs typeface="Arial" pitchFamily="34" charset="0"/>
              </a:rPr>
              <a:t>hướng</a:t>
            </a:r>
            <a:r>
              <a:rPr lang="en-US" sz="3200" b="1" dirty="0" smtClean="0">
                <a:solidFill>
                  <a:srgbClr val="800000"/>
                </a:solidFill>
                <a:latin typeface="Arial" pitchFamily="34" charset="0"/>
                <a:cs typeface="Arial" pitchFamily="34" charset="0"/>
              </a:rPr>
              <a:t> </a:t>
            </a:r>
            <a:r>
              <a:rPr lang="en-US" sz="3200" b="1" dirty="0" err="1" smtClean="0">
                <a:solidFill>
                  <a:srgbClr val="800000"/>
                </a:solidFill>
                <a:latin typeface="Arial" pitchFamily="34" charset="0"/>
                <a:cs typeface="Arial" pitchFamily="34" charset="0"/>
              </a:rPr>
              <a:t>phát</a:t>
            </a:r>
            <a:r>
              <a:rPr lang="en-US" sz="3200" b="1" dirty="0" smtClean="0">
                <a:solidFill>
                  <a:srgbClr val="800000"/>
                </a:solidFill>
                <a:latin typeface="Arial" pitchFamily="34" charset="0"/>
                <a:cs typeface="Arial" pitchFamily="34" charset="0"/>
              </a:rPr>
              <a:t> </a:t>
            </a:r>
            <a:r>
              <a:rPr lang="en-US" sz="3200" b="1" dirty="0" err="1" smtClean="0">
                <a:solidFill>
                  <a:srgbClr val="800000"/>
                </a:solidFill>
                <a:latin typeface="Arial" pitchFamily="34" charset="0"/>
                <a:cs typeface="Arial" pitchFamily="34" charset="0"/>
              </a:rPr>
              <a:t>triển</a:t>
            </a:r>
            <a:r>
              <a:rPr lang="en-US" sz="3200" b="1" dirty="0" smtClean="0">
                <a:solidFill>
                  <a:srgbClr val="800000"/>
                </a:solidFill>
                <a:latin typeface="Arial" pitchFamily="34" charset="0"/>
                <a:cs typeface="Arial" pitchFamily="34" charset="0"/>
              </a:rPr>
              <a:t> </a:t>
            </a:r>
            <a:r>
              <a:rPr lang="en-US" sz="3200" b="1" dirty="0" err="1" smtClean="0">
                <a:solidFill>
                  <a:srgbClr val="800000"/>
                </a:solidFill>
                <a:latin typeface="Arial" pitchFamily="34" charset="0"/>
                <a:cs typeface="Arial" pitchFamily="34" charset="0"/>
              </a:rPr>
              <a:t>năng</a:t>
            </a:r>
            <a:r>
              <a:rPr lang="en-US" sz="3200" b="1" dirty="0" smtClean="0">
                <a:solidFill>
                  <a:srgbClr val="800000"/>
                </a:solidFill>
                <a:latin typeface="Arial" pitchFamily="34" charset="0"/>
                <a:cs typeface="Arial" pitchFamily="34" charset="0"/>
              </a:rPr>
              <a:t> </a:t>
            </a:r>
            <a:r>
              <a:rPr lang="en-US" sz="3200" b="1" dirty="0" err="1" smtClean="0">
                <a:solidFill>
                  <a:srgbClr val="800000"/>
                </a:solidFill>
                <a:latin typeface="Arial" pitchFamily="34" charset="0"/>
                <a:cs typeface="Arial" pitchFamily="34" charset="0"/>
              </a:rPr>
              <a:t>lực</a:t>
            </a:r>
            <a:endParaRPr lang="en-US" sz="3200" b="1" dirty="0">
              <a:solidFill>
                <a:srgbClr val="800000"/>
              </a:solidFill>
              <a:latin typeface="Arial" pitchFamily="34" charset="0"/>
              <a:cs typeface="Arial" pitchFamily="34" charset="0"/>
            </a:endParaRPr>
          </a:p>
        </p:txBody>
      </p:sp>
      <p:sp>
        <p:nvSpPr>
          <p:cNvPr id="3" name="Content Placeholder 2"/>
          <p:cNvSpPr>
            <a:spLocks noGrp="1"/>
          </p:cNvSpPr>
          <p:nvPr>
            <p:ph idx="1"/>
          </p:nvPr>
        </p:nvSpPr>
        <p:spPr/>
        <p:txBody>
          <a:bodyPr>
            <a:noAutofit/>
          </a:bodyPr>
          <a:lstStyle/>
          <a:p>
            <a:pPr>
              <a:lnSpc>
                <a:spcPct val="130000"/>
              </a:lnSpc>
              <a:spcBef>
                <a:spcPts val="600"/>
              </a:spcBef>
            </a:pPr>
            <a:r>
              <a:rPr lang="en-US" sz="2800" dirty="0" err="1" smtClean="0">
                <a:solidFill>
                  <a:srgbClr val="00153E"/>
                </a:solidFill>
                <a:latin typeface="Arial" pitchFamily="34" charset="0"/>
                <a:cs typeface="Arial" pitchFamily="34" charset="0"/>
              </a:rPr>
              <a:t>Căn</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cứ</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vào</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chuẩn</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kiến</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thức</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kỹ</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năng</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thái</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độ</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theo</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chương</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trình</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hiện</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hành</a:t>
            </a:r>
            <a:r>
              <a:rPr lang="en-US" sz="2800" dirty="0" smtClean="0">
                <a:solidFill>
                  <a:srgbClr val="00153E"/>
                </a:solidFill>
                <a:latin typeface="Arial" pitchFamily="34" charset="0"/>
                <a:cs typeface="Arial" pitchFamily="34" charset="0"/>
              </a:rPr>
              <a:t>;</a:t>
            </a:r>
          </a:p>
          <a:p>
            <a:pPr>
              <a:lnSpc>
                <a:spcPct val="130000"/>
              </a:lnSpc>
              <a:spcBef>
                <a:spcPts val="600"/>
              </a:spcBef>
            </a:pPr>
            <a:r>
              <a:rPr lang="en-US" sz="2800" dirty="0" err="1" smtClean="0">
                <a:solidFill>
                  <a:srgbClr val="00153E"/>
                </a:solidFill>
                <a:latin typeface="Arial" pitchFamily="34" charset="0"/>
                <a:cs typeface="Arial" pitchFamily="34" charset="0"/>
              </a:rPr>
              <a:t>Nghiên</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cứu</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tài</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liệu</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định</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hướng</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dạy</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học</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và</a:t>
            </a:r>
            <a:r>
              <a:rPr lang="en-US" sz="2800" dirty="0" smtClean="0">
                <a:solidFill>
                  <a:srgbClr val="00153E"/>
                </a:solidFill>
                <a:latin typeface="Arial" pitchFamily="34" charset="0"/>
                <a:cs typeface="Arial" pitchFamily="34" charset="0"/>
              </a:rPr>
              <a:t> KTĐG </a:t>
            </a:r>
            <a:r>
              <a:rPr lang="en-US" sz="2800" dirty="0" err="1" smtClean="0">
                <a:solidFill>
                  <a:srgbClr val="00153E"/>
                </a:solidFill>
                <a:latin typeface="Arial" pitchFamily="34" charset="0"/>
                <a:cs typeface="Arial" pitchFamily="34" charset="0"/>
              </a:rPr>
              <a:t>phát</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triển</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năng</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lực</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học</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sinh</a:t>
            </a:r>
            <a:r>
              <a:rPr lang="en-US" sz="2800" dirty="0" smtClean="0">
                <a:solidFill>
                  <a:srgbClr val="00153E"/>
                </a:solidFill>
                <a:latin typeface="Arial" pitchFamily="34" charset="0"/>
                <a:cs typeface="Arial" pitchFamily="34" charset="0"/>
              </a:rPr>
              <a:t>;</a:t>
            </a:r>
          </a:p>
          <a:p>
            <a:pPr>
              <a:lnSpc>
                <a:spcPct val="130000"/>
              </a:lnSpc>
              <a:spcBef>
                <a:spcPts val="600"/>
              </a:spcBef>
            </a:pPr>
            <a:r>
              <a:rPr lang="en-US" sz="2800" dirty="0" err="1" smtClean="0">
                <a:solidFill>
                  <a:srgbClr val="00153E"/>
                </a:solidFill>
                <a:latin typeface="Arial" pitchFamily="34" charset="0"/>
                <a:cs typeface="Arial" pitchFamily="34" charset="0"/>
              </a:rPr>
              <a:t>Nghiên</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cứu</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tài</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liệu</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về</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các</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năng</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lực</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chung</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và</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chuyên</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biệt</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trong</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bộ</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môn</a:t>
            </a:r>
            <a:r>
              <a:rPr lang="en-US" sz="2800" dirty="0" smtClean="0">
                <a:solidFill>
                  <a:srgbClr val="00153E"/>
                </a:solidFill>
                <a:latin typeface="Arial" pitchFamily="34" charset="0"/>
                <a:cs typeface="Arial" pitchFamily="34" charset="0"/>
              </a:rPr>
              <a:t>;</a:t>
            </a:r>
          </a:p>
          <a:p>
            <a:pPr>
              <a:lnSpc>
                <a:spcPct val="130000"/>
              </a:lnSpc>
              <a:spcBef>
                <a:spcPts val="600"/>
              </a:spcBef>
            </a:pPr>
            <a:r>
              <a:rPr lang="en-US" sz="2800" dirty="0" err="1" smtClean="0">
                <a:solidFill>
                  <a:srgbClr val="00153E"/>
                </a:solidFill>
                <a:latin typeface="Arial" pitchFamily="34" charset="0"/>
                <a:cs typeface="Arial" pitchFamily="34" charset="0"/>
              </a:rPr>
              <a:t>Xác</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định</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các</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năng</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lực</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có</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thể</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hình</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thành</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và</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phát</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triển</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cho</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học</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sinh</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trong</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dạy</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học</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chủ</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đề</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đã</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nêu</a:t>
            </a:r>
            <a:r>
              <a:rPr lang="en-US" sz="2800" dirty="0" smtClean="0">
                <a:solidFill>
                  <a:srgbClr val="00153E"/>
                </a:solidFill>
                <a:latin typeface="Arial" pitchFamily="34" charset="0"/>
                <a:cs typeface="Arial" pitchFamily="34" charset="0"/>
              </a:rPr>
              <a:t>.</a:t>
            </a:r>
            <a:endParaRPr lang="en-US" sz="2800" dirty="0">
              <a:solidFill>
                <a:srgbClr val="00153E"/>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800000"/>
                </a:solidFill>
                <a:latin typeface="Arial" pitchFamily="34" charset="0"/>
                <a:cs typeface="Arial" pitchFamily="34" charset="0"/>
              </a:rPr>
              <a:t>3. </a:t>
            </a:r>
            <a:r>
              <a:rPr lang="en-US" sz="3200" b="1" dirty="0" err="1" smtClean="0">
                <a:solidFill>
                  <a:srgbClr val="800000"/>
                </a:solidFill>
                <a:latin typeface="Arial" pitchFamily="34" charset="0"/>
                <a:cs typeface="Arial" pitchFamily="34" charset="0"/>
              </a:rPr>
              <a:t>Xác</a:t>
            </a:r>
            <a:r>
              <a:rPr lang="en-US" sz="3200" b="1" dirty="0" smtClean="0">
                <a:solidFill>
                  <a:srgbClr val="800000"/>
                </a:solidFill>
                <a:latin typeface="Arial" pitchFamily="34" charset="0"/>
                <a:cs typeface="Arial" pitchFamily="34" charset="0"/>
              </a:rPr>
              <a:t> </a:t>
            </a:r>
            <a:r>
              <a:rPr lang="en-US" sz="3200" b="1" dirty="0" err="1" smtClean="0">
                <a:solidFill>
                  <a:srgbClr val="800000"/>
                </a:solidFill>
                <a:latin typeface="Arial" pitchFamily="34" charset="0"/>
                <a:cs typeface="Arial" pitchFamily="34" charset="0"/>
              </a:rPr>
              <a:t>định</a:t>
            </a:r>
            <a:r>
              <a:rPr lang="en-US" sz="3200" b="1" dirty="0" smtClean="0">
                <a:solidFill>
                  <a:srgbClr val="800000"/>
                </a:solidFill>
                <a:latin typeface="Arial" pitchFamily="34" charset="0"/>
                <a:cs typeface="Arial" pitchFamily="34" charset="0"/>
              </a:rPr>
              <a:t> </a:t>
            </a:r>
            <a:r>
              <a:rPr lang="en-US" sz="3200" b="1" dirty="0" err="1" smtClean="0">
                <a:solidFill>
                  <a:srgbClr val="800000"/>
                </a:solidFill>
                <a:latin typeface="Arial" pitchFamily="34" charset="0"/>
                <a:cs typeface="Arial" pitchFamily="34" charset="0"/>
              </a:rPr>
              <a:t>các</a:t>
            </a:r>
            <a:r>
              <a:rPr lang="en-US" sz="3200" b="1" dirty="0" smtClean="0">
                <a:solidFill>
                  <a:srgbClr val="800000"/>
                </a:solidFill>
                <a:latin typeface="Arial" pitchFamily="34" charset="0"/>
                <a:cs typeface="Arial" pitchFamily="34" charset="0"/>
              </a:rPr>
              <a:t> </a:t>
            </a:r>
            <a:r>
              <a:rPr lang="en-US" sz="3200" b="1" dirty="0" err="1" smtClean="0">
                <a:solidFill>
                  <a:srgbClr val="800000"/>
                </a:solidFill>
                <a:latin typeface="Arial" pitchFamily="34" charset="0"/>
                <a:cs typeface="Arial" pitchFamily="34" charset="0"/>
              </a:rPr>
              <a:t>loại</a:t>
            </a:r>
            <a:r>
              <a:rPr lang="en-US" sz="3200" b="1" dirty="0" smtClean="0">
                <a:solidFill>
                  <a:srgbClr val="800000"/>
                </a:solidFill>
                <a:latin typeface="Arial" pitchFamily="34" charset="0"/>
                <a:cs typeface="Arial" pitchFamily="34" charset="0"/>
              </a:rPr>
              <a:t> </a:t>
            </a:r>
            <a:r>
              <a:rPr lang="en-US" sz="3200" b="1" dirty="0" err="1" smtClean="0">
                <a:solidFill>
                  <a:srgbClr val="800000"/>
                </a:solidFill>
                <a:latin typeface="Arial" pitchFamily="34" charset="0"/>
                <a:cs typeface="Arial" pitchFamily="34" charset="0"/>
              </a:rPr>
              <a:t>câu</a:t>
            </a:r>
            <a:r>
              <a:rPr lang="en-US" sz="3200" b="1" dirty="0" smtClean="0">
                <a:solidFill>
                  <a:srgbClr val="800000"/>
                </a:solidFill>
                <a:latin typeface="Arial" pitchFamily="34" charset="0"/>
                <a:cs typeface="Arial" pitchFamily="34" charset="0"/>
              </a:rPr>
              <a:t> </a:t>
            </a:r>
            <a:r>
              <a:rPr lang="en-US" sz="3200" b="1" dirty="0" err="1" smtClean="0">
                <a:solidFill>
                  <a:srgbClr val="800000"/>
                </a:solidFill>
                <a:latin typeface="Arial" pitchFamily="34" charset="0"/>
                <a:cs typeface="Arial" pitchFamily="34" charset="0"/>
              </a:rPr>
              <a:t>hỏi</a:t>
            </a:r>
            <a:r>
              <a:rPr lang="en-US" sz="3200" b="1" dirty="0" smtClean="0">
                <a:solidFill>
                  <a:srgbClr val="800000"/>
                </a:solidFill>
                <a:latin typeface="Arial" pitchFamily="34" charset="0"/>
                <a:cs typeface="Arial" pitchFamily="34" charset="0"/>
              </a:rPr>
              <a:t>/</a:t>
            </a:r>
            <a:r>
              <a:rPr lang="en-US" sz="3200" b="1" dirty="0" err="1" smtClean="0">
                <a:solidFill>
                  <a:srgbClr val="800000"/>
                </a:solidFill>
                <a:latin typeface="Arial" pitchFamily="34" charset="0"/>
                <a:cs typeface="Arial" pitchFamily="34" charset="0"/>
              </a:rPr>
              <a:t>bài</a:t>
            </a:r>
            <a:r>
              <a:rPr lang="en-US" sz="3200" b="1" dirty="0" smtClean="0">
                <a:solidFill>
                  <a:srgbClr val="800000"/>
                </a:solidFill>
                <a:latin typeface="Arial" pitchFamily="34" charset="0"/>
                <a:cs typeface="Arial" pitchFamily="34" charset="0"/>
              </a:rPr>
              <a:t> </a:t>
            </a:r>
            <a:r>
              <a:rPr lang="en-US" sz="3200" b="1" dirty="0" err="1" smtClean="0">
                <a:solidFill>
                  <a:srgbClr val="800000"/>
                </a:solidFill>
                <a:latin typeface="Arial" pitchFamily="34" charset="0"/>
                <a:cs typeface="Arial" pitchFamily="34" charset="0"/>
              </a:rPr>
              <a:t>tập</a:t>
            </a:r>
            <a:r>
              <a:rPr lang="en-US" sz="3200" b="1" dirty="0" smtClean="0">
                <a:solidFill>
                  <a:srgbClr val="800000"/>
                </a:solidFill>
                <a:latin typeface="Arial" pitchFamily="34" charset="0"/>
                <a:cs typeface="Arial" pitchFamily="34" charset="0"/>
              </a:rPr>
              <a:t> </a:t>
            </a:r>
            <a:r>
              <a:rPr lang="en-US" sz="3200" b="1" dirty="0" err="1" smtClean="0">
                <a:solidFill>
                  <a:srgbClr val="800000"/>
                </a:solidFill>
                <a:latin typeface="Arial" pitchFamily="34" charset="0"/>
                <a:cs typeface="Arial" pitchFamily="34" charset="0"/>
              </a:rPr>
              <a:t>đánh</a:t>
            </a:r>
            <a:r>
              <a:rPr lang="en-US" sz="3200" b="1" dirty="0" smtClean="0">
                <a:solidFill>
                  <a:srgbClr val="800000"/>
                </a:solidFill>
                <a:latin typeface="Arial" pitchFamily="34" charset="0"/>
                <a:cs typeface="Arial" pitchFamily="34" charset="0"/>
              </a:rPr>
              <a:t> </a:t>
            </a:r>
            <a:r>
              <a:rPr lang="en-US" sz="3200" b="1" dirty="0" err="1" smtClean="0">
                <a:solidFill>
                  <a:srgbClr val="800000"/>
                </a:solidFill>
                <a:latin typeface="Arial" pitchFamily="34" charset="0"/>
                <a:cs typeface="Arial" pitchFamily="34" charset="0"/>
              </a:rPr>
              <a:t>giá</a:t>
            </a:r>
            <a:r>
              <a:rPr lang="en-US" sz="3200" b="1" dirty="0" smtClean="0">
                <a:solidFill>
                  <a:srgbClr val="800000"/>
                </a:solidFill>
                <a:latin typeface="Arial" pitchFamily="34" charset="0"/>
                <a:cs typeface="Arial" pitchFamily="34" charset="0"/>
              </a:rPr>
              <a:t> </a:t>
            </a:r>
            <a:r>
              <a:rPr lang="en-US" sz="3200" b="1" dirty="0" err="1" smtClean="0">
                <a:solidFill>
                  <a:srgbClr val="800000"/>
                </a:solidFill>
                <a:latin typeface="Arial" pitchFamily="34" charset="0"/>
                <a:cs typeface="Arial" pitchFamily="34" charset="0"/>
              </a:rPr>
              <a:t>năng</a:t>
            </a:r>
            <a:r>
              <a:rPr lang="en-US" sz="3200" b="1" dirty="0" smtClean="0">
                <a:solidFill>
                  <a:srgbClr val="800000"/>
                </a:solidFill>
                <a:latin typeface="Arial" pitchFamily="34" charset="0"/>
                <a:cs typeface="Arial" pitchFamily="34" charset="0"/>
              </a:rPr>
              <a:t> </a:t>
            </a:r>
            <a:r>
              <a:rPr lang="en-US" sz="3200" b="1" dirty="0" err="1" smtClean="0">
                <a:solidFill>
                  <a:srgbClr val="800000"/>
                </a:solidFill>
                <a:latin typeface="Arial" pitchFamily="34" charset="0"/>
                <a:cs typeface="Arial" pitchFamily="34" charset="0"/>
              </a:rPr>
              <a:t>lực</a:t>
            </a:r>
            <a:r>
              <a:rPr lang="en-US" sz="3200" b="1" dirty="0" smtClean="0">
                <a:solidFill>
                  <a:srgbClr val="800000"/>
                </a:solidFill>
                <a:latin typeface="Arial" pitchFamily="34" charset="0"/>
                <a:cs typeface="Arial" pitchFamily="34" charset="0"/>
              </a:rPr>
              <a:t> </a:t>
            </a:r>
            <a:r>
              <a:rPr lang="en-US" sz="3200" b="1" dirty="0" err="1" smtClean="0">
                <a:solidFill>
                  <a:srgbClr val="800000"/>
                </a:solidFill>
                <a:latin typeface="Arial" pitchFamily="34" charset="0"/>
                <a:cs typeface="Arial" pitchFamily="34" charset="0"/>
              </a:rPr>
              <a:t>học</a:t>
            </a:r>
            <a:r>
              <a:rPr lang="en-US" sz="3200" b="1" dirty="0" smtClean="0">
                <a:solidFill>
                  <a:srgbClr val="800000"/>
                </a:solidFill>
                <a:latin typeface="Arial" pitchFamily="34" charset="0"/>
                <a:cs typeface="Arial" pitchFamily="34" charset="0"/>
              </a:rPr>
              <a:t> </a:t>
            </a:r>
            <a:r>
              <a:rPr lang="en-US" sz="3200" b="1" dirty="0" err="1" smtClean="0">
                <a:solidFill>
                  <a:srgbClr val="800000"/>
                </a:solidFill>
                <a:latin typeface="Arial" pitchFamily="34" charset="0"/>
                <a:cs typeface="Arial" pitchFamily="34" charset="0"/>
              </a:rPr>
              <a:t>sinh</a:t>
            </a:r>
            <a:endParaRPr lang="en-US" sz="3200" b="1" dirty="0">
              <a:solidFill>
                <a:srgbClr val="800000"/>
              </a:solidFill>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a:lnSpc>
                <a:spcPct val="130000"/>
              </a:lnSpc>
              <a:spcBef>
                <a:spcPts val="600"/>
              </a:spcBef>
            </a:pPr>
            <a:r>
              <a:rPr lang="en-US" sz="2800" dirty="0" err="1" smtClean="0">
                <a:solidFill>
                  <a:srgbClr val="00153E"/>
                </a:solidFill>
                <a:latin typeface="Arial" pitchFamily="34" charset="0"/>
                <a:cs typeface="Arial" pitchFamily="34" charset="0"/>
              </a:rPr>
              <a:t>Xác</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định</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các</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loại</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câu</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hỏi</a:t>
            </a:r>
            <a:r>
              <a:rPr lang="en-US" sz="2800" dirty="0" smtClean="0">
                <a:solidFill>
                  <a:srgbClr val="00153E"/>
                </a:solidFill>
                <a:latin typeface="Arial" pitchFamily="34" charset="0"/>
                <a:cs typeface="Arial" pitchFamily="34" charset="0"/>
              </a:rPr>
              <a:t>/</a:t>
            </a:r>
            <a:r>
              <a:rPr lang="en-US" sz="2800" dirty="0" err="1" smtClean="0">
                <a:solidFill>
                  <a:srgbClr val="00153E"/>
                </a:solidFill>
                <a:latin typeface="Arial" pitchFamily="34" charset="0"/>
                <a:cs typeface="Arial" pitchFamily="34" charset="0"/>
              </a:rPr>
              <a:t>bài</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tập</a:t>
            </a:r>
            <a:r>
              <a:rPr lang="en-US" sz="2800" dirty="0" smtClean="0">
                <a:solidFill>
                  <a:srgbClr val="00153E"/>
                </a:solidFill>
                <a:latin typeface="Arial" pitchFamily="34" charset="0"/>
                <a:cs typeface="Arial" pitchFamily="34" charset="0"/>
              </a:rPr>
              <a:t>/</a:t>
            </a:r>
            <a:r>
              <a:rPr lang="en-US" sz="2800" dirty="0" err="1" smtClean="0">
                <a:solidFill>
                  <a:srgbClr val="00153E"/>
                </a:solidFill>
                <a:latin typeface="Arial" pitchFamily="34" charset="0"/>
                <a:cs typeface="Arial" pitchFamily="34" charset="0"/>
              </a:rPr>
              <a:t>nhiệm</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vụ</a:t>
            </a:r>
            <a:r>
              <a:rPr lang="en-US" sz="2800" dirty="0" smtClean="0">
                <a:solidFill>
                  <a:srgbClr val="00153E"/>
                </a:solidFill>
                <a:latin typeface="Arial" pitchFamily="34" charset="0"/>
                <a:cs typeface="Arial" pitchFamily="34" charset="0"/>
              </a:rPr>
              <a:t>/</a:t>
            </a:r>
            <a:r>
              <a:rPr lang="en-US" sz="2800" dirty="0" err="1" smtClean="0">
                <a:solidFill>
                  <a:srgbClr val="00153E"/>
                </a:solidFill>
                <a:latin typeface="Arial" pitchFamily="34" charset="0"/>
                <a:cs typeface="Arial" pitchFamily="34" charset="0"/>
              </a:rPr>
              <a:t>dự</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án</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có</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thể</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sử</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dụng</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để</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đánh</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giá</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năng</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lực</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học</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sinh</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theo</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đặc</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trưng</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bộ</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môn</a:t>
            </a:r>
            <a:r>
              <a:rPr lang="en-US" sz="2800" dirty="0" smtClean="0">
                <a:solidFill>
                  <a:srgbClr val="00153E"/>
                </a:solidFill>
                <a:latin typeface="Arial" pitchFamily="34" charset="0"/>
                <a:cs typeface="Arial" pitchFamily="34" charset="0"/>
              </a:rPr>
              <a:t>;</a:t>
            </a:r>
          </a:p>
          <a:p>
            <a:pPr>
              <a:lnSpc>
                <a:spcPct val="130000"/>
              </a:lnSpc>
              <a:spcBef>
                <a:spcPts val="600"/>
              </a:spcBef>
            </a:pPr>
            <a:r>
              <a:rPr lang="en-US" sz="2800" dirty="0" err="1" smtClean="0">
                <a:solidFill>
                  <a:srgbClr val="00153E"/>
                </a:solidFill>
                <a:latin typeface="Arial" pitchFamily="34" charset="0"/>
                <a:cs typeface="Arial" pitchFamily="34" charset="0"/>
              </a:rPr>
              <a:t>Đối</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với</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mỗi</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loại</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mô</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tả</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các</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mức</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yêu</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cầu</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nhận</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biết</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thông</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hiểu</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vận</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dụng</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thấp</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vận</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dụng</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cao</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cần</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đạt</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theo</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hướng</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chú</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trọng</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đánh</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giá</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kĩ</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năng</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thực</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hiện</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của</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học</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sinh</a:t>
            </a:r>
            <a:r>
              <a:rPr lang="en-US" sz="2800" dirty="0" smtClean="0">
                <a:solidFill>
                  <a:srgbClr val="00153E"/>
                </a:solidFill>
                <a:latin typeface="Arial" pitchFamily="34" charset="0"/>
                <a:cs typeface="Arial" pitchFamily="34" charset="0"/>
              </a:rPr>
              <a:t>.</a:t>
            </a:r>
            <a:endParaRPr lang="en-US" sz="2800" dirty="0">
              <a:solidFill>
                <a:srgbClr val="00153E"/>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229600" cy="1143000"/>
          </a:xfrm>
        </p:spPr>
        <p:txBody>
          <a:bodyPr>
            <a:normAutofit/>
          </a:bodyPr>
          <a:lstStyle/>
          <a:p>
            <a:r>
              <a:rPr lang="en-US" sz="3200" b="1" dirty="0" smtClean="0">
                <a:solidFill>
                  <a:srgbClr val="800000"/>
                </a:solidFill>
                <a:latin typeface="Arial" pitchFamily="34" charset="0"/>
                <a:cs typeface="Arial" pitchFamily="34" charset="0"/>
              </a:rPr>
              <a:t>4. </a:t>
            </a:r>
            <a:r>
              <a:rPr lang="en-US" sz="3200" b="1" dirty="0" err="1" smtClean="0">
                <a:solidFill>
                  <a:srgbClr val="800000"/>
                </a:solidFill>
                <a:latin typeface="Arial" pitchFamily="34" charset="0"/>
                <a:cs typeface="Arial" pitchFamily="34" charset="0"/>
              </a:rPr>
              <a:t>Biên</a:t>
            </a:r>
            <a:r>
              <a:rPr lang="en-US" sz="3200" b="1" dirty="0" smtClean="0">
                <a:solidFill>
                  <a:srgbClr val="800000"/>
                </a:solidFill>
                <a:latin typeface="Arial" pitchFamily="34" charset="0"/>
                <a:cs typeface="Arial" pitchFamily="34" charset="0"/>
              </a:rPr>
              <a:t> </a:t>
            </a:r>
            <a:r>
              <a:rPr lang="en-US" sz="3200" b="1" dirty="0" err="1" smtClean="0">
                <a:solidFill>
                  <a:srgbClr val="800000"/>
                </a:solidFill>
                <a:latin typeface="Arial" pitchFamily="34" charset="0"/>
                <a:cs typeface="Arial" pitchFamily="34" charset="0"/>
              </a:rPr>
              <a:t>soạn</a:t>
            </a:r>
            <a:r>
              <a:rPr lang="en-US" sz="3200" b="1" dirty="0" smtClean="0">
                <a:solidFill>
                  <a:srgbClr val="800000"/>
                </a:solidFill>
                <a:latin typeface="Arial" pitchFamily="34" charset="0"/>
                <a:cs typeface="Arial" pitchFamily="34" charset="0"/>
              </a:rPr>
              <a:t> </a:t>
            </a:r>
            <a:r>
              <a:rPr lang="en-US" sz="3200" b="1" dirty="0" err="1" smtClean="0">
                <a:solidFill>
                  <a:srgbClr val="800000"/>
                </a:solidFill>
                <a:latin typeface="Arial" pitchFamily="34" charset="0"/>
                <a:cs typeface="Arial" pitchFamily="34" charset="0"/>
              </a:rPr>
              <a:t>câu</a:t>
            </a:r>
            <a:r>
              <a:rPr lang="en-US" sz="3200" b="1" dirty="0" smtClean="0">
                <a:solidFill>
                  <a:srgbClr val="800000"/>
                </a:solidFill>
                <a:latin typeface="Arial" pitchFamily="34" charset="0"/>
                <a:cs typeface="Arial" pitchFamily="34" charset="0"/>
              </a:rPr>
              <a:t> </a:t>
            </a:r>
            <a:r>
              <a:rPr lang="en-US" sz="3200" b="1" dirty="0" err="1" smtClean="0">
                <a:solidFill>
                  <a:srgbClr val="800000"/>
                </a:solidFill>
                <a:latin typeface="Arial" pitchFamily="34" charset="0"/>
                <a:cs typeface="Arial" pitchFamily="34" charset="0"/>
              </a:rPr>
              <a:t>hỏi</a:t>
            </a:r>
            <a:r>
              <a:rPr lang="en-US" sz="3200" b="1" dirty="0" smtClean="0">
                <a:solidFill>
                  <a:srgbClr val="800000"/>
                </a:solidFill>
                <a:latin typeface="Arial" pitchFamily="34" charset="0"/>
                <a:cs typeface="Arial" pitchFamily="34" charset="0"/>
              </a:rPr>
              <a:t>/</a:t>
            </a:r>
            <a:r>
              <a:rPr lang="en-US" sz="3200" b="1" dirty="0" err="1" smtClean="0">
                <a:solidFill>
                  <a:srgbClr val="800000"/>
                </a:solidFill>
                <a:latin typeface="Arial" pitchFamily="34" charset="0"/>
                <a:cs typeface="Arial" pitchFamily="34" charset="0"/>
              </a:rPr>
              <a:t>bài</a:t>
            </a:r>
            <a:r>
              <a:rPr lang="en-US" sz="3200" b="1" dirty="0" smtClean="0">
                <a:solidFill>
                  <a:srgbClr val="800000"/>
                </a:solidFill>
                <a:latin typeface="Arial" pitchFamily="34" charset="0"/>
                <a:cs typeface="Arial" pitchFamily="34" charset="0"/>
              </a:rPr>
              <a:t> </a:t>
            </a:r>
            <a:r>
              <a:rPr lang="en-US" sz="3200" b="1" dirty="0" err="1" smtClean="0">
                <a:solidFill>
                  <a:srgbClr val="800000"/>
                </a:solidFill>
                <a:latin typeface="Arial" pitchFamily="34" charset="0"/>
                <a:cs typeface="Arial" pitchFamily="34" charset="0"/>
              </a:rPr>
              <a:t>tập</a:t>
            </a:r>
            <a:endParaRPr lang="en-US" sz="3200" b="1" dirty="0">
              <a:solidFill>
                <a:srgbClr val="800000"/>
              </a:solidFill>
              <a:latin typeface="Arial" pitchFamily="34" charset="0"/>
              <a:cs typeface="Arial" pitchFamily="34" charset="0"/>
            </a:endParaRPr>
          </a:p>
        </p:txBody>
      </p:sp>
      <p:sp>
        <p:nvSpPr>
          <p:cNvPr id="3" name="Content Placeholder 2"/>
          <p:cNvSpPr>
            <a:spLocks noGrp="1"/>
          </p:cNvSpPr>
          <p:nvPr>
            <p:ph idx="1"/>
          </p:nvPr>
        </p:nvSpPr>
        <p:spPr>
          <a:xfrm>
            <a:off x="457200" y="1214422"/>
            <a:ext cx="8229600" cy="5357850"/>
          </a:xfrm>
        </p:spPr>
        <p:txBody>
          <a:bodyPr>
            <a:noAutofit/>
          </a:bodyPr>
          <a:lstStyle/>
          <a:p>
            <a:pPr>
              <a:lnSpc>
                <a:spcPct val="130000"/>
              </a:lnSpc>
              <a:spcBef>
                <a:spcPts val="600"/>
              </a:spcBef>
            </a:pPr>
            <a:r>
              <a:rPr lang="en-US" sz="2800" dirty="0" err="1" smtClean="0">
                <a:solidFill>
                  <a:srgbClr val="00153E"/>
                </a:solidFill>
                <a:latin typeface="Arial" pitchFamily="34" charset="0"/>
                <a:cs typeface="Arial" pitchFamily="34" charset="0"/>
              </a:rPr>
              <a:t>Biên</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soạn</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câu</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hỏi</a:t>
            </a:r>
            <a:r>
              <a:rPr lang="en-US" sz="2800" dirty="0" smtClean="0">
                <a:solidFill>
                  <a:srgbClr val="00153E"/>
                </a:solidFill>
                <a:latin typeface="Arial" pitchFamily="34" charset="0"/>
                <a:cs typeface="Arial" pitchFamily="34" charset="0"/>
              </a:rPr>
              <a:t>/</a:t>
            </a:r>
            <a:r>
              <a:rPr lang="en-US" sz="2800" dirty="0" err="1" smtClean="0">
                <a:solidFill>
                  <a:srgbClr val="00153E"/>
                </a:solidFill>
                <a:latin typeface="Arial" pitchFamily="34" charset="0"/>
                <a:cs typeface="Arial" pitchFamily="34" charset="0"/>
              </a:rPr>
              <a:t>bài</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tập</a:t>
            </a:r>
            <a:r>
              <a:rPr lang="en-US" sz="2800" dirty="0" smtClean="0">
                <a:solidFill>
                  <a:srgbClr val="00153E"/>
                </a:solidFill>
                <a:latin typeface="Arial" pitchFamily="34" charset="0"/>
                <a:cs typeface="Arial" pitchFamily="34" charset="0"/>
              </a:rPr>
              <a:t> minh </a:t>
            </a:r>
            <a:r>
              <a:rPr lang="en-US" sz="2800" dirty="0" err="1" smtClean="0">
                <a:solidFill>
                  <a:srgbClr val="00153E"/>
                </a:solidFill>
                <a:latin typeface="Arial" pitchFamily="34" charset="0"/>
                <a:cs typeface="Arial" pitchFamily="34" charset="0"/>
              </a:rPr>
              <a:t>họa</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cho</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các</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mức</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độ</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đã</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mô</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tả</a:t>
            </a:r>
            <a:r>
              <a:rPr lang="en-US" sz="2800" dirty="0" smtClean="0">
                <a:solidFill>
                  <a:srgbClr val="00153E"/>
                </a:solidFill>
                <a:latin typeface="Arial" pitchFamily="34" charset="0"/>
                <a:cs typeface="Arial" pitchFamily="34" charset="0"/>
              </a:rPr>
              <a:t>.</a:t>
            </a:r>
          </a:p>
          <a:p>
            <a:pPr>
              <a:lnSpc>
                <a:spcPct val="130000"/>
              </a:lnSpc>
              <a:spcBef>
                <a:spcPts val="600"/>
              </a:spcBef>
            </a:pPr>
            <a:r>
              <a:rPr lang="en-US" sz="2800" dirty="0" err="1" smtClean="0">
                <a:solidFill>
                  <a:srgbClr val="00153E"/>
                </a:solidFill>
                <a:latin typeface="Arial" pitchFamily="34" charset="0"/>
                <a:cs typeface="Arial" pitchFamily="34" charset="0"/>
              </a:rPr>
              <a:t>Với</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mỗi</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mức</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độ</a:t>
            </a:r>
            <a:r>
              <a:rPr lang="en-US" sz="2800" dirty="0" smtClean="0">
                <a:solidFill>
                  <a:srgbClr val="00153E"/>
                </a:solidFill>
                <a:latin typeface="Arial" pitchFamily="34" charset="0"/>
                <a:cs typeface="Arial" pitchFamily="34" charset="0"/>
              </a:rPr>
              <a:t>/</a:t>
            </a:r>
            <a:r>
              <a:rPr lang="en-US" sz="2800" dirty="0" err="1" smtClean="0">
                <a:solidFill>
                  <a:srgbClr val="00153E"/>
                </a:solidFill>
                <a:latin typeface="Arial" pitchFamily="34" charset="0"/>
                <a:cs typeface="Arial" pitchFamily="34" charset="0"/>
              </a:rPr>
              <a:t>loại</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câu</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hỏi</a:t>
            </a:r>
            <a:r>
              <a:rPr lang="en-US" sz="2800" dirty="0" smtClean="0">
                <a:solidFill>
                  <a:srgbClr val="00153E"/>
                </a:solidFill>
                <a:latin typeface="Arial" pitchFamily="34" charset="0"/>
                <a:cs typeface="Arial" pitchFamily="34" charset="0"/>
              </a:rPr>
              <a:t>/</a:t>
            </a:r>
            <a:r>
              <a:rPr lang="en-US" sz="2800" dirty="0" err="1" smtClean="0">
                <a:solidFill>
                  <a:srgbClr val="00153E"/>
                </a:solidFill>
                <a:latin typeface="Arial" pitchFamily="34" charset="0"/>
                <a:cs typeface="Arial" pitchFamily="34" charset="0"/>
              </a:rPr>
              <a:t>bài</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tập</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cần</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biên</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soạn</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nhiều</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câu</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hỏi</a:t>
            </a:r>
            <a:r>
              <a:rPr lang="en-US" sz="2800" dirty="0" smtClean="0">
                <a:solidFill>
                  <a:srgbClr val="00153E"/>
                </a:solidFill>
                <a:latin typeface="Arial" pitchFamily="34" charset="0"/>
                <a:cs typeface="Arial" pitchFamily="34" charset="0"/>
              </a:rPr>
              <a:t>/</a:t>
            </a:r>
            <a:r>
              <a:rPr lang="en-US" sz="2800" dirty="0" err="1" smtClean="0">
                <a:solidFill>
                  <a:srgbClr val="00153E"/>
                </a:solidFill>
                <a:latin typeface="Arial" pitchFamily="34" charset="0"/>
                <a:cs typeface="Arial" pitchFamily="34" charset="0"/>
              </a:rPr>
              <a:t>bài</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tập</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để</a:t>
            </a:r>
            <a:r>
              <a:rPr lang="en-US" sz="2800" dirty="0" smtClean="0">
                <a:solidFill>
                  <a:srgbClr val="00153E"/>
                </a:solidFill>
                <a:latin typeface="Arial" pitchFamily="34" charset="0"/>
                <a:cs typeface="Arial" pitchFamily="34" charset="0"/>
              </a:rPr>
              <a:t> minh </a:t>
            </a:r>
            <a:r>
              <a:rPr lang="en-US" sz="2800" dirty="0" err="1" smtClean="0">
                <a:solidFill>
                  <a:srgbClr val="00153E"/>
                </a:solidFill>
                <a:latin typeface="Arial" pitchFamily="34" charset="0"/>
                <a:cs typeface="Arial" pitchFamily="34" charset="0"/>
              </a:rPr>
              <a:t>họa</a:t>
            </a:r>
            <a:r>
              <a:rPr lang="en-US" sz="2800" dirty="0" smtClean="0">
                <a:solidFill>
                  <a:srgbClr val="00153E"/>
                </a:solidFill>
                <a:latin typeface="Arial" pitchFamily="34" charset="0"/>
                <a:cs typeface="Arial" pitchFamily="34" charset="0"/>
              </a:rPr>
              <a:t>.</a:t>
            </a:r>
          </a:p>
          <a:p>
            <a:pPr>
              <a:lnSpc>
                <a:spcPct val="130000"/>
              </a:lnSpc>
              <a:spcBef>
                <a:spcPts val="600"/>
              </a:spcBef>
            </a:pPr>
            <a:r>
              <a:rPr lang="en-US" sz="2800" dirty="0" err="1" smtClean="0">
                <a:solidFill>
                  <a:srgbClr val="00153E"/>
                </a:solidFill>
                <a:latin typeface="Arial" pitchFamily="34" charset="0"/>
                <a:cs typeface="Arial" pitchFamily="34" charset="0"/>
              </a:rPr>
              <a:t>Yêu</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cầu</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Mô</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tả</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theo</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các</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mức</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độ</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phải</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tường</a:t>
            </a:r>
            <a:r>
              <a:rPr lang="en-US" sz="2800" dirty="0" smtClean="0">
                <a:solidFill>
                  <a:srgbClr val="00153E"/>
                </a:solidFill>
                <a:latin typeface="Arial" pitchFamily="34" charset="0"/>
                <a:cs typeface="Arial" pitchFamily="34" charset="0"/>
              </a:rPr>
              <a:t> minh </a:t>
            </a:r>
            <a:r>
              <a:rPr lang="en-US" sz="2800" dirty="0" err="1" smtClean="0">
                <a:solidFill>
                  <a:srgbClr val="00153E"/>
                </a:solidFill>
                <a:latin typeface="Arial" pitchFamily="34" charset="0"/>
                <a:cs typeface="Arial" pitchFamily="34" charset="0"/>
              </a:rPr>
              <a:t>và</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đo</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lường</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được</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thường</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thể</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hiện</a:t>
            </a:r>
            <a:r>
              <a:rPr lang="en-US" sz="2800" dirty="0" smtClean="0">
                <a:solidFill>
                  <a:srgbClr val="00153E"/>
                </a:solidFill>
                <a:latin typeface="Arial" pitchFamily="34" charset="0"/>
                <a:cs typeface="Arial" pitchFamily="34" charset="0"/>
              </a:rPr>
              <a:t> qua </a:t>
            </a:r>
            <a:r>
              <a:rPr lang="en-US" sz="2800" dirty="0" err="1" smtClean="0">
                <a:solidFill>
                  <a:srgbClr val="00153E"/>
                </a:solidFill>
                <a:latin typeface="Arial" pitchFamily="34" charset="0"/>
                <a:cs typeface="Arial" pitchFamily="34" charset="0"/>
              </a:rPr>
              <a:t>các</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động</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từ</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hành</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động</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Các</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câu</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hỏi</a:t>
            </a:r>
            <a:r>
              <a:rPr lang="en-US" sz="2800" dirty="0" smtClean="0">
                <a:solidFill>
                  <a:srgbClr val="00153E"/>
                </a:solidFill>
                <a:latin typeface="Arial" pitchFamily="34" charset="0"/>
                <a:cs typeface="Arial" pitchFamily="34" charset="0"/>
              </a:rPr>
              <a:t>/</a:t>
            </a:r>
            <a:r>
              <a:rPr lang="en-US" sz="2800" dirty="0" err="1" smtClean="0">
                <a:solidFill>
                  <a:srgbClr val="00153E"/>
                </a:solidFill>
                <a:latin typeface="Arial" pitchFamily="34" charset="0"/>
                <a:cs typeface="Arial" pitchFamily="34" charset="0"/>
              </a:rPr>
              <a:t>bài</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tập</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được</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biên</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soạn</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phải</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chứng</a:t>
            </a:r>
            <a:r>
              <a:rPr lang="en-US" sz="2800" dirty="0" smtClean="0">
                <a:solidFill>
                  <a:srgbClr val="00153E"/>
                </a:solidFill>
                <a:latin typeface="Arial" pitchFamily="34" charset="0"/>
                <a:cs typeface="Arial" pitchFamily="34" charset="0"/>
              </a:rPr>
              <a:t> minh </a:t>
            </a:r>
            <a:r>
              <a:rPr lang="en-US" sz="2800" dirty="0" err="1" smtClean="0">
                <a:solidFill>
                  <a:srgbClr val="00153E"/>
                </a:solidFill>
                <a:latin typeface="Arial" pitchFamily="34" charset="0"/>
                <a:cs typeface="Arial" pitchFamily="34" charset="0"/>
              </a:rPr>
              <a:t>được</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phù</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hợp</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với</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mức</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độ</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đã</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mô</a:t>
            </a:r>
            <a:r>
              <a:rPr lang="en-US" sz="2800" dirty="0" smtClean="0">
                <a:solidFill>
                  <a:srgbClr val="00153E"/>
                </a:solidFill>
                <a:latin typeface="Arial" pitchFamily="34" charset="0"/>
                <a:cs typeface="Arial" pitchFamily="34" charset="0"/>
              </a:rPr>
              <a:t> </a:t>
            </a:r>
            <a:r>
              <a:rPr lang="en-US" sz="2800" dirty="0" err="1" smtClean="0">
                <a:solidFill>
                  <a:srgbClr val="00153E"/>
                </a:solidFill>
                <a:latin typeface="Arial" pitchFamily="34" charset="0"/>
                <a:cs typeface="Arial" pitchFamily="34" charset="0"/>
              </a:rPr>
              <a:t>tả</a:t>
            </a:r>
            <a:r>
              <a:rPr lang="en-US" sz="2800" dirty="0" smtClean="0">
                <a:solidFill>
                  <a:srgbClr val="00153E"/>
                </a:solidFill>
                <a:latin typeface="Arial" pitchFamily="34" charset="0"/>
                <a:cs typeface="Arial" pitchFamily="34" charset="0"/>
              </a:rPr>
              <a:t>.</a:t>
            </a:r>
            <a:endParaRPr lang="en-US" sz="2800" dirty="0">
              <a:solidFill>
                <a:srgbClr val="00153E"/>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1279</TotalTime>
  <Words>2385</Words>
  <Application>Microsoft Office PowerPoint</Application>
  <PresentationFormat>On-screen Show (4:3)</PresentationFormat>
  <Paragraphs>238</Paragraphs>
  <Slides>27</Slides>
  <Notes>4</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Đổi mới dạy học và kiểm tra, đánh giá       ở trường THCS theo định hướng  phát triển năng lực học sinh </vt:lpstr>
      <vt:lpstr>Nội dung trọng tâm</vt:lpstr>
      <vt:lpstr>1. KTĐG định hướng phát triển năng lực</vt:lpstr>
      <vt:lpstr>Biên soạn câu hỏi/bài tập theo định hướng năng lực, gắn với thực tiễn </vt:lpstr>
      <vt:lpstr>Dạy học định hướng phát triển năng lực học sinh</vt:lpstr>
      <vt:lpstr>   “Năng  lực”: chính là khả năng vận dụng kiến thức, kĩ năng và thái độ để giải quyết một tình huống có thực trong cuộc sống. </vt:lpstr>
      <vt:lpstr>2. Xác định các chuẩn theo định hướng phát triển năng lực</vt:lpstr>
      <vt:lpstr>3. Xác định các loại câu hỏi/bài tập đánh giá năng lực học sinh</vt:lpstr>
      <vt:lpstr>4. Biên soạn câu hỏi/bài tập</vt:lpstr>
      <vt:lpstr>5. Xây dựng tiến trình dạy học</vt:lpstr>
      <vt:lpstr>6. Sản phẩm làm việc nhóm</vt:lpstr>
      <vt:lpstr>Slide 12</vt:lpstr>
      <vt:lpstr>Slide 13</vt:lpstr>
      <vt:lpstr>Slide 14</vt:lpstr>
      <vt:lpstr>Slide 15</vt:lpstr>
      <vt:lpstr>Slide 16</vt:lpstr>
      <vt:lpstr>Slide 17</vt:lpstr>
      <vt:lpstr>Slide 18</vt:lpstr>
      <vt:lpstr>KIỂM TRA ĐÁNH GIÁ THEO ĐỊNH HƯỚNG NĂNG LỰC ---------------------------------------- Giới thiệu về bảng mô tả, các nhóm bắt đầu thảo luận</vt:lpstr>
      <vt:lpstr>Quy trình</vt:lpstr>
      <vt:lpstr>Ví dụ</vt:lpstr>
      <vt:lpstr>Bước 3: Xây dựng bảng mô tả các mức độ yêu cầu cần đạt cho mỗi loại câu hỏi/bài tập trong chủ đề</vt:lpstr>
      <vt:lpstr>Ví dụ</vt:lpstr>
      <vt:lpstr>Bước 4: Xác định năng lực hướng tới</vt:lpstr>
      <vt:lpstr>Làm việc nhóm</vt:lpstr>
      <vt:lpstr>Slide 26</vt:lpstr>
      <vt:lpstr>Slide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Định hướng đổi mới dạy học và kiểm tra, đánh giá kết quả học tập của học sinh ở trường THCS  vùng khó khăn nhất</dc:title>
  <dc:creator>Vu Dinh Chuan</dc:creator>
  <cp:lastModifiedBy>Microsoft</cp:lastModifiedBy>
  <cp:revision>164</cp:revision>
  <dcterms:created xsi:type="dcterms:W3CDTF">2014-06-02T13:17:37Z</dcterms:created>
  <dcterms:modified xsi:type="dcterms:W3CDTF">2014-08-08T06:32:44Z</dcterms:modified>
</cp:coreProperties>
</file>